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8" r:id="rId1"/>
    <p:sldMasterId id="2147483709" r:id="rId2"/>
  </p:sldMasterIdLst>
  <p:notesMasterIdLst>
    <p:notesMasterId r:id="rId5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</p:sldIdLst>
  <p:sldSz cx="12192000" cy="6858000"/>
  <p:notesSz cx="6858000" cy="914400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Proxima Nova" panose="020B0604020202020204" charset="0"/>
      <p:bold r:id="rId55"/>
      <p:boldItalic r:id="rId56"/>
    </p:embeddedFont>
    <p:embeddedFont>
      <p:font typeface="Play" panose="020B0604020202020204" charset="0"/>
      <p:regular r:id="rId57"/>
      <p:bold r:id="rId58"/>
    </p:embeddedFont>
    <p:embeddedFont>
      <p:font typeface="Roboto Mono" panose="020B060402020202020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2405" autoAdjust="0"/>
  </p:normalViewPr>
  <p:slideViewPr>
    <p:cSldViewPr>
      <p:cViewPr>
        <p:scale>
          <a:sx n="86" d="100"/>
          <a:sy n="86" d="100"/>
        </p:scale>
        <p:origin x="-1476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7.fntdata"/><Relationship Id="rId61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6.fntdata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597626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7" name="Google Shape;57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13f7d3c74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113f7d3c743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g113f7d3c743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13f7d3c743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g113f7d3c74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113f7d3c74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113f7d3c743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g113f7d3c743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13f7d3c743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g113f7d3c74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13f7d3c74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113f7d3c743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9" name="Google Shape;689;g113f7d3c743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13f7d3c743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13f7d3c743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5" name="Google Shape;695;g113f7d3c743_0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13f7d3c743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13f7d3c743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3" name="Google Shape;703;g113f7d3c743_0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13f7d3c743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113f7d3c743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g113f7d3c743_0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13f7d3c743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13f7d3c743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g113f7d3c743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13f7d3c743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113f7d3c743_0_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g113f7d3c743_0_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13f7d3c743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113f7d3c743_0_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7" name="Google Shape;737;g113f7d3c743_0_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113f7d3c743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113f7d3c743_0_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g113f7d3c743_0_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116c8b97e20_1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g116c8b97e20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16c8b97e20_1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g116c8b97e20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16c8b97e20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116c8b97e20_1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g116c8b97e20_1_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1174bb37861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1174bb37861_0_5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g1174bb37861_0_5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1174bb37861_0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1174bb37861_0_5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g1174bb37861_0_5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1173da86709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g1173da8670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1173da8670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1173da86709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g1173da86709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1173da86709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g1173da8670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16c8b97e20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16c8b97e20_0_5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g116c8b97e20_0_5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1173da8670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1173da86709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g1173da86709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116c8b97e20_1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g116c8b97e20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13f6178bb37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g13f6178bb3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13f6178bb37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13f6178bb37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g13f6178bb37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13f6178bb37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g13f6178bb37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15c5b7fa2f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15c5b7fa2f7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g15c5b7fa2f7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13f6178bb37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13f6178bb37_0_1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g13f6178bb37_0_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13f6178bb37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13f6178bb37_0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g13f6178bb37_0_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3f6178bb37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13f6178bb37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g13f6178bb37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13f6178bb3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13f6178bb37_0_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g13f6178bb37_0_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13f6178bb37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13f6178bb37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g13f6178bb37_0_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13f6178bb37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13f6178bb37_0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g13f6178bb37_0_1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13f6178bb37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13f6178bb37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g13f6178bb37_0_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13f6178bb37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13f6178bb37_0_1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g13f6178bb37_0_1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13f6178bb3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13f6178bb37_0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g13f6178bb37_0_1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15c5b7fa2f7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15c5b7fa2f7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g15c5b7fa2f7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1174bb37861_0_30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g1174bb37861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116c8b97e20_1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116c8b97e20_1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g116c8b97e20_1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47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3f6178bb3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3f6178bb3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g13f6178bb3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16c8b97e20_1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g116c8b97e20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5c5b7fa2f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5c5b7fa2f7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g15c5b7fa2f7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16c8b97e20_1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g116c8b97e2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13f7d3c74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g113f7d3c7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bg>
      <p:bgPr>
        <a:solidFill>
          <a:schemeClr val="accen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/>
          <p:nvPr/>
        </p:nvSpPr>
        <p:spPr>
          <a:xfrm>
            <a:off x="3066460" y="0"/>
            <a:ext cx="9141306" cy="6857984"/>
          </a:xfrm>
          <a:custGeom>
            <a:avLst/>
            <a:gdLst/>
            <a:ahLst/>
            <a:cxnLst/>
            <a:rect l="l" t="t" r="r" b="b"/>
            <a:pathLst>
              <a:path w="9141306" h="6857984" extrusionOk="0">
                <a:moveTo>
                  <a:pt x="0" y="0"/>
                </a:moveTo>
                <a:lnTo>
                  <a:pt x="2220627" y="0"/>
                </a:lnTo>
                <a:lnTo>
                  <a:pt x="2227664" y="71102"/>
                </a:lnTo>
                <a:cubicBezTo>
                  <a:pt x="2553673" y="2682585"/>
                  <a:pt x="3819226" y="4693753"/>
                  <a:pt x="5269599" y="4980435"/>
                </a:cubicBezTo>
                <a:lnTo>
                  <a:pt x="5269599" y="0"/>
                </a:lnTo>
                <a:lnTo>
                  <a:pt x="7482942" y="0"/>
                </a:lnTo>
                <a:lnTo>
                  <a:pt x="7482942" y="2561872"/>
                </a:lnTo>
                <a:cubicBezTo>
                  <a:pt x="8043875" y="2462017"/>
                  <a:pt x="8561096" y="2193961"/>
                  <a:pt x="9008436" y="1827258"/>
                </a:cubicBezTo>
                <a:lnTo>
                  <a:pt x="9141306" y="1710545"/>
                </a:lnTo>
                <a:lnTo>
                  <a:pt x="9141306" y="5220992"/>
                </a:lnTo>
                <a:lnTo>
                  <a:pt x="9053277" y="5161765"/>
                </a:lnTo>
                <a:cubicBezTo>
                  <a:pt x="8633864" y="4904410"/>
                  <a:pt x="8120266" y="4711796"/>
                  <a:pt x="7482942" y="4623280"/>
                </a:cubicBezTo>
                <a:lnTo>
                  <a:pt x="7482942" y="6857984"/>
                </a:lnTo>
                <a:lnTo>
                  <a:pt x="3958880" y="6857984"/>
                </a:lnTo>
                <a:lnTo>
                  <a:pt x="3937392" y="6847097"/>
                </a:lnTo>
                <a:cubicBezTo>
                  <a:pt x="1772771" y="5668291"/>
                  <a:pt x="481691" y="3223920"/>
                  <a:pt x="53599" y="394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2"/>
          <p:cNvSpPr txBox="1">
            <a:spLocks noGrp="1"/>
          </p:cNvSpPr>
          <p:nvPr>
            <p:ph type="body" idx="1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"/>
          <p:cNvSpPr txBox="1">
            <a:spLocks noGrp="1"/>
          </p:cNvSpPr>
          <p:nvPr>
            <p:ph type="title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7" name="Google Shape;57;p2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58" name="Google Shape;58;p2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59" name="Google Shape;59;p2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/>
                <a:ahLst/>
                <a:cxnLst/>
                <a:rect l="l" t="t" r="r" b="b"/>
                <a:pathLst>
                  <a:path w="952500" h="952500" extrusionOk="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/>
                <a:ahLst/>
                <a:cxnLst/>
                <a:rect l="l" t="t" r="r" b="b"/>
                <a:pathLst>
                  <a:path w="635397" h="396478" extrusionOk="0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1" name="Google Shape;61;p2"/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/>
              <a:ahLst/>
              <a:cxnLst/>
              <a:rect l="l" t="t" r="r" b="b"/>
              <a:pathLst>
                <a:path w="861139" h="540569" extrusionOk="0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 без фото">
  <p:cSld name="Цитата без фото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 txBox="1">
            <a:spLocks noGrp="1"/>
          </p:cNvSpPr>
          <p:nvPr>
            <p:ph type="body" idx="1"/>
          </p:nvPr>
        </p:nvSpPr>
        <p:spPr>
          <a:xfrm>
            <a:off x="3359150" y="692151"/>
            <a:ext cx="8174038" cy="160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11"/>
          <p:cNvSpPr txBox="1">
            <a:spLocks noGrp="1"/>
          </p:cNvSpPr>
          <p:nvPr>
            <p:ph type="body" idx="2"/>
          </p:nvPr>
        </p:nvSpPr>
        <p:spPr>
          <a:xfrm>
            <a:off x="3359150" y="5738829"/>
            <a:ext cx="8200516" cy="461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body" idx="3"/>
          </p:nvPr>
        </p:nvSpPr>
        <p:spPr>
          <a:xfrm>
            <a:off x="3366814" y="2459421"/>
            <a:ext cx="8174038" cy="1609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latin typeface="Play"/>
                <a:ea typeface="Play"/>
                <a:cs typeface="Play"/>
                <a:sym typeface="Play"/>
              </a:defRPr>
            </a:lvl1pPr>
            <a:lvl2pPr marL="914400" lvl="1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 sz="1800">
                <a:latin typeface="Play"/>
                <a:ea typeface="Play"/>
                <a:cs typeface="Play"/>
                <a:sym typeface="Play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11"/>
          <p:cNvSpPr txBox="1"/>
          <p:nvPr/>
        </p:nvSpPr>
        <p:spPr>
          <a:xfrm>
            <a:off x="544512" y="-1049150"/>
            <a:ext cx="2058988" cy="447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800" b="1" i="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 ">
  <p:cSld name="Цитата 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2"/>
          <p:cNvSpPr txBox="1"/>
          <p:nvPr/>
        </p:nvSpPr>
        <p:spPr>
          <a:xfrm>
            <a:off x="3013869" y="-1049149"/>
            <a:ext cx="2058988" cy="447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800" b="1" i="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body" idx="1"/>
          </p:nvPr>
        </p:nvSpPr>
        <p:spPr>
          <a:xfrm>
            <a:off x="5346702" y="711409"/>
            <a:ext cx="6199186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12"/>
          <p:cNvSpPr>
            <a:spLocks noGrp="1"/>
          </p:cNvSpPr>
          <p:nvPr>
            <p:ph type="pic" idx="2"/>
          </p:nvPr>
        </p:nvSpPr>
        <p:spPr>
          <a:xfrm>
            <a:off x="671513" y="800101"/>
            <a:ext cx="3370771" cy="3371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03" name="Google Shape;103;p12"/>
          <p:cNvSpPr txBox="1">
            <a:spLocks noGrp="1"/>
          </p:cNvSpPr>
          <p:nvPr>
            <p:ph type="body" idx="3"/>
          </p:nvPr>
        </p:nvSpPr>
        <p:spPr>
          <a:xfrm>
            <a:off x="672592" y="4580422"/>
            <a:ext cx="3372026" cy="888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2"/>
          <p:cNvSpPr txBox="1">
            <a:spLocks noGrp="1"/>
          </p:cNvSpPr>
          <p:nvPr>
            <p:ph type="body" idx="4"/>
          </p:nvPr>
        </p:nvSpPr>
        <p:spPr>
          <a:xfrm>
            <a:off x="672592" y="5490168"/>
            <a:ext cx="3370771" cy="710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2"/>
          <p:cNvSpPr txBox="1">
            <a:spLocks noGrp="1"/>
          </p:cNvSpPr>
          <p:nvPr>
            <p:ph type="body" idx="5"/>
          </p:nvPr>
        </p:nvSpPr>
        <p:spPr>
          <a:xfrm>
            <a:off x="5346701" y="1983399"/>
            <a:ext cx="6194151" cy="416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окап телефона ">
  <p:cSld name="Мокап телефона 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"/>
          <p:cNvSpPr/>
          <p:nvPr/>
        </p:nvSpPr>
        <p:spPr>
          <a:xfrm>
            <a:off x="7915319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3"/>
          <p:cNvSpPr>
            <a:spLocks noGrp="1"/>
          </p:cNvSpPr>
          <p:nvPr>
            <p:ph type="pic" idx="2"/>
          </p:nvPr>
        </p:nvSpPr>
        <p:spPr>
          <a:xfrm>
            <a:off x="7960331" y="795427"/>
            <a:ext cx="2428737" cy="529537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13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541866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3" name="Google Shape;113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88241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скриншот (1)">
  <p:cSld name="Заголовок + скриншот (1)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>
            <a:spLocks noGrp="1"/>
          </p:cNvSpPr>
          <p:nvPr>
            <p:ph type="body" idx="1"/>
          </p:nvPr>
        </p:nvSpPr>
        <p:spPr>
          <a:xfrm>
            <a:off x="6096000" y="692150"/>
            <a:ext cx="5437187" cy="550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body" idx="2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текст">
  <p:cSld name="Заголовок + текст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>
            <a:spLocks noGrp="1"/>
          </p:cNvSpPr>
          <p:nvPr>
            <p:ph type="body" idx="1"/>
          </p:nvPr>
        </p:nvSpPr>
        <p:spPr>
          <a:xfrm>
            <a:off x="671513" y="1773238"/>
            <a:ext cx="10861675" cy="4464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ьный слайд">
  <p:cSld name="Финальный слайд">
    <p:bg>
      <p:bgPr>
        <a:solidFill>
          <a:schemeClr val="accen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6"/>
          <p:cNvPicPr preferRelativeResize="0"/>
          <p:nvPr/>
        </p:nvPicPr>
        <p:blipFill rotWithShape="1">
          <a:blip r:embed="rId2">
            <a:alphaModFix/>
          </a:blip>
          <a:srcRect t="4670" r="3105" b="924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>
            <a:spLocks noGrp="1"/>
          </p:cNvSpPr>
          <p:nvPr>
            <p:ph type="title"/>
          </p:nvPr>
        </p:nvSpPr>
        <p:spPr>
          <a:xfrm>
            <a:off x="620713" y="583317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6" name="Google Shape;126;p16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127" name="Google Shape;127;p16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28" name="Google Shape;128;p16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/>
                <a:ahLst/>
                <a:cxnLst/>
                <a:rect l="l" t="t" r="r" b="b"/>
                <a:pathLst>
                  <a:path w="952500" h="952500" extrusionOk="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16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/>
                <a:ahLst/>
                <a:cxnLst/>
                <a:rect l="l" t="t" r="r" b="b"/>
                <a:pathLst>
                  <a:path w="635397" h="396478" extrusionOk="0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0" name="Google Shape;130;p16"/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/>
              <a:ahLst/>
              <a:cxnLst/>
              <a:rect l="l" t="t" r="r" b="b"/>
              <a:pathLst>
                <a:path w="861139" h="540569" extrusionOk="0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ьный с QR">
  <p:cSld name="Финальный с QR">
    <p:bg>
      <p:bgPr>
        <a:solidFill>
          <a:schemeClr val="accen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7"/>
          <p:cNvPicPr preferRelativeResize="0"/>
          <p:nvPr/>
        </p:nvPicPr>
        <p:blipFill rotWithShape="1">
          <a:blip r:embed="rId2">
            <a:alphaModFix/>
          </a:blip>
          <a:srcRect t="4670" r="3105" b="924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>
            <a:spLocks noGrp="1"/>
          </p:cNvSpPr>
          <p:nvPr>
            <p:ph type="title"/>
          </p:nvPr>
        </p:nvSpPr>
        <p:spPr>
          <a:xfrm>
            <a:off x="620713" y="4372582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7"/>
          <p:cNvSpPr>
            <a:spLocks noGrp="1"/>
          </p:cNvSpPr>
          <p:nvPr>
            <p:ph type="pic" idx="2"/>
          </p:nvPr>
        </p:nvSpPr>
        <p:spPr>
          <a:xfrm>
            <a:off x="658813" y="692150"/>
            <a:ext cx="1289050" cy="12890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ьный с QR + подпись">
  <p:cSld name="Финальный с QR + подпись">
    <p:bg>
      <p:bgPr>
        <a:solidFill>
          <a:schemeClr val="accen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8"/>
          <p:cNvPicPr preferRelativeResize="0"/>
          <p:nvPr/>
        </p:nvPicPr>
        <p:blipFill rotWithShape="1">
          <a:blip r:embed="rId2">
            <a:alphaModFix/>
          </a:blip>
          <a:srcRect t="4670" r="3105" b="924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 txBox="1">
            <a:spLocks noGrp="1"/>
          </p:cNvSpPr>
          <p:nvPr>
            <p:ph type="title"/>
          </p:nvPr>
        </p:nvSpPr>
        <p:spPr>
          <a:xfrm>
            <a:off x="620713" y="3724882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8"/>
          <p:cNvSpPr>
            <a:spLocks noGrp="1"/>
          </p:cNvSpPr>
          <p:nvPr>
            <p:ph type="pic" idx="2"/>
          </p:nvPr>
        </p:nvSpPr>
        <p:spPr>
          <a:xfrm>
            <a:off x="658813" y="692150"/>
            <a:ext cx="1289050" cy="128905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18"/>
          <p:cNvSpPr txBox="1">
            <a:spLocks noGrp="1"/>
          </p:cNvSpPr>
          <p:nvPr>
            <p:ph type="body" idx="1"/>
          </p:nvPr>
        </p:nvSpPr>
        <p:spPr>
          <a:xfrm>
            <a:off x="658813" y="5842000"/>
            <a:ext cx="5437187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1_Титульный слайд">
    <p:bg>
      <p:bgPr>
        <a:solidFill>
          <a:schemeClr val="lt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body" idx="1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  <a:defRPr sz="6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3" name="Google Shape;143;p19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144" name="Google Shape;144;p19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45" name="Google Shape;145;p19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/>
                <a:ahLst/>
                <a:cxnLst/>
                <a:rect l="l" t="t" r="r" b="b"/>
                <a:pathLst>
                  <a:path w="952500" h="952500" extrusionOk="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19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/>
                <a:ahLst/>
                <a:cxnLst/>
                <a:rect l="l" t="t" r="r" b="b"/>
                <a:pathLst>
                  <a:path w="635397" h="396478" extrusionOk="0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7" name="Google Shape;147;p19"/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/>
              <a:ahLst/>
              <a:cxnLst/>
              <a:rect l="l" t="t" r="r" b="b"/>
              <a:pathLst>
                <a:path w="861139" h="540569" extrusionOk="0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объект">
  <p:cSld name="Заголовок + объект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body" idx="1"/>
          </p:nvPr>
        </p:nvSpPr>
        <p:spPr>
          <a:xfrm>
            <a:off x="658813" y="1773238"/>
            <a:ext cx="10874375" cy="444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в 2 строки + объект">
  <p:cSld name="Заголовок в 2 строки + объект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>
            <a:spLocks noGrp="1"/>
          </p:cNvSpPr>
          <p:nvPr>
            <p:ph type="body" idx="1"/>
          </p:nvPr>
        </p:nvSpPr>
        <p:spPr>
          <a:xfrm>
            <a:off x="6311901" y="692150"/>
            <a:ext cx="5208586" cy="554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body" idx="2"/>
          </p:nvPr>
        </p:nvSpPr>
        <p:spPr>
          <a:xfrm>
            <a:off x="671513" y="2040889"/>
            <a:ext cx="5424487" cy="4159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2 объекта">
  <p:cSld name="Заголовок + 2 объекта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body" idx="1"/>
          </p:nvPr>
        </p:nvSpPr>
        <p:spPr>
          <a:xfrm>
            <a:off x="677334" y="1773238"/>
            <a:ext cx="5317065" cy="442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2"/>
          </p:nvPr>
        </p:nvSpPr>
        <p:spPr>
          <a:xfrm>
            <a:off x="6197604" y="1773238"/>
            <a:ext cx="5317062" cy="442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фактоид">
  <p:cSld name="1 фактоид">
    <p:bg>
      <p:bgPr>
        <a:solidFill>
          <a:schemeClr val="lt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4"/>
          <p:cNvPicPr preferRelativeResize="0"/>
          <p:nvPr/>
        </p:nvPicPr>
        <p:blipFill rotWithShape="1">
          <a:blip r:embed="rId2">
            <a:alphaModFix/>
          </a:blip>
          <a:srcRect l="34450" t="19159" r="15833" b="18805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4"/>
          <p:cNvSpPr txBox="1">
            <a:spLocks noGrp="1"/>
          </p:cNvSpPr>
          <p:nvPr>
            <p:ph type="body" idx="1"/>
          </p:nvPr>
        </p:nvSpPr>
        <p:spPr>
          <a:xfrm>
            <a:off x="658813" y="4363180"/>
            <a:ext cx="10224000" cy="52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24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body" idx="2"/>
          </p:nvPr>
        </p:nvSpPr>
        <p:spPr>
          <a:xfrm>
            <a:off x="671513" y="1773238"/>
            <a:ext cx="10223999" cy="2407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700"/>
              <a:buNone/>
              <a:defRPr sz="167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−"/>
              <a:defRPr sz="18000">
                <a:latin typeface="Arial"/>
                <a:ea typeface="Arial"/>
                <a:cs typeface="Arial"/>
                <a:sym typeface="Arial"/>
              </a:defRPr>
            </a:lvl3pPr>
            <a:lvl4pPr marL="1828800" lvl="3" indent="-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4pPr>
            <a:lvl5pPr marL="2286000" lvl="4" indent="-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фактоида">
  <p:cSld name="2 фактоида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5"/>
          <p:cNvPicPr preferRelativeResize="0"/>
          <p:nvPr/>
        </p:nvPicPr>
        <p:blipFill rotWithShape="1">
          <a:blip r:embed="rId2">
            <a:alphaModFix/>
          </a:blip>
          <a:srcRect l="34450" t="19159" r="15833" b="18805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 txBox="1">
            <a:spLocks noGrp="1"/>
          </p:cNvSpPr>
          <p:nvPr>
            <p:ph type="body" idx="1"/>
          </p:nvPr>
        </p:nvSpPr>
        <p:spPr>
          <a:xfrm>
            <a:off x="672853" y="3878709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sz="115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body" idx="2"/>
          </p:nvPr>
        </p:nvSpPr>
        <p:spPr>
          <a:xfrm>
            <a:off x="672852" y="5715426"/>
            <a:ext cx="8131144" cy="48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body" idx="3"/>
          </p:nvPr>
        </p:nvSpPr>
        <p:spPr>
          <a:xfrm>
            <a:off x="671514" y="1045518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sz="115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type="body" idx="4"/>
          </p:nvPr>
        </p:nvSpPr>
        <p:spPr>
          <a:xfrm>
            <a:off x="671513" y="2882235"/>
            <a:ext cx="8131144" cy="48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фактоида">
  <p:cSld name="4 фактоида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body" idx="1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26"/>
          <p:cNvSpPr txBox="1">
            <a:spLocks noGrp="1"/>
          </p:cNvSpPr>
          <p:nvPr>
            <p:ph type="body" idx="2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type="body" idx="3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26"/>
          <p:cNvSpPr txBox="1">
            <a:spLocks noGrp="1"/>
          </p:cNvSpPr>
          <p:nvPr>
            <p:ph type="body" idx="4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26"/>
          <p:cNvSpPr txBox="1">
            <a:spLocks noGrp="1"/>
          </p:cNvSpPr>
          <p:nvPr>
            <p:ph type="body" idx="5"/>
          </p:nvPr>
        </p:nvSpPr>
        <p:spPr>
          <a:xfrm>
            <a:off x="680012" y="3864033"/>
            <a:ext cx="5239525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26"/>
          <p:cNvSpPr txBox="1">
            <a:spLocks noGrp="1"/>
          </p:cNvSpPr>
          <p:nvPr>
            <p:ph type="body" idx="6"/>
          </p:nvPr>
        </p:nvSpPr>
        <p:spPr>
          <a:xfrm>
            <a:off x="680011" y="5058095"/>
            <a:ext cx="5239525" cy="35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26"/>
          <p:cNvSpPr txBox="1">
            <a:spLocks noGrp="1"/>
          </p:cNvSpPr>
          <p:nvPr>
            <p:ph type="body" idx="7"/>
          </p:nvPr>
        </p:nvSpPr>
        <p:spPr>
          <a:xfrm>
            <a:off x="678673" y="1773238"/>
            <a:ext cx="5239525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26"/>
          <p:cNvSpPr txBox="1">
            <a:spLocks noGrp="1"/>
          </p:cNvSpPr>
          <p:nvPr>
            <p:ph type="body" idx="8"/>
          </p:nvPr>
        </p:nvSpPr>
        <p:spPr>
          <a:xfrm>
            <a:off x="678673" y="2967300"/>
            <a:ext cx="5239525" cy="35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фактоида + текст">
  <p:cSld name="4 фактоида + текст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>
            <a:spLocks noGrp="1"/>
          </p:cNvSpPr>
          <p:nvPr>
            <p:ph type="body" idx="1"/>
          </p:nvPr>
        </p:nvSpPr>
        <p:spPr>
          <a:xfrm>
            <a:off x="5345018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27"/>
          <p:cNvSpPr txBox="1">
            <a:spLocks noGrp="1"/>
          </p:cNvSpPr>
          <p:nvPr>
            <p:ph type="body" idx="2"/>
          </p:nvPr>
        </p:nvSpPr>
        <p:spPr>
          <a:xfrm>
            <a:off x="5345017" y="1620441"/>
            <a:ext cx="2779200" cy="498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27"/>
          <p:cNvSpPr txBox="1">
            <a:spLocks noGrp="1"/>
          </p:cNvSpPr>
          <p:nvPr>
            <p:ph type="body" idx="3"/>
          </p:nvPr>
        </p:nvSpPr>
        <p:spPr>
          <a:xfrm>
            <a:off x="5345018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27"/>
          <p:cNvSpPr txBox="1">
            <a:spLocks noGrp="1"/>
          </p:cNvSpPr>
          <p:nvPr>
            <p:ph type="body" idx="4"/>
          </p:nvPr>
        </p:nvSpPr>
        <p:spPr>
          <a:xfrm>
            <a:off x="5345017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0" name="Google Shape;190;p27"/>
          <p:cNvSpPr txBox="1">
            <a:spLocks noGrp="1"/>
          </p:cNvSpPr>
          <p:nvPr>
            <p:ph type="body" idx="5"/>
          </p:nvPr>
        </p:nvSpPr>
        <p:spPr>
          <a:xfrm>
            <a:off x="8424464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27"/>
          <p:cNvSpPr txBox="1">
            <a:spLocks noGrp="1"/>
          </p:cNvSpPr>
          <p:nvPr>
            <p:ph type="body" idx="6"/>
          </p:nvPr>
        </p:nvSpPr>
        <p:spPr>
          <a:xfrm>
            <a:off x="8424463" y="1620442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27"/>
          <p:cNvSpPr txBox="1">
            <a:spLocks noGrp="1"/>
          </p:cNvSpPr>
          <p:nvPr>
            <p:ph type="body" idx="7"/>
          </p:nvPr>
        </p:nvSpPr>
        <p:spPr>
          <a:xfrm>
            <a:off x="8424465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27"/>
          <p:cNvSpPr txBox="1">
            <a:spLocks noGrp="1"/>
          </p:cNvSpPr>
          <p:nvPr>
            <p:ph type="body" idx="8"/>
          </p:nvPr>
        </p:nvSpPr>
        <p:spPr>
          <a:xfrm>
            <a:off x="8424463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27"/>
          <p:cNvSpPr txBox="1">
            <a:spLocks noGrp="1"/>
          </p:cNvSpPr>
          <p:nvPr>
            <p:ph type="body" idx="9"/>
          </p:nvPr>
        </p:nvSpPr>
        <p:spPr>
          <a:xfrm>
            <a:off x="668348" y="2495796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5" name="Google Shape;195;p27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7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3366029" cy="1601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фактоидов">
  <p:cSld name="6 фактоидов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>
            <a:spLocks noGrp="1"/>
          </p:cNvSpPr>
          <p:nvPr>
            <p:ph type="body" idx="1"/>
          </p:nvPr>
        </p:nvSpPr>
        <p:spPr>
          <a:xfrm>
            <a:off x="5345020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9" name="Google Shape;199;p28"/>
          <p:cNvSpPr txBox="1">
            <a:spLocks noGrp="1"/>
          </p:cNvSpPr>
          <p:nvPr>
            <p:ph type="body" idx="2"/>
          </p:nvPr>
        </p:nvSpPr>
        <p:spPr>
          <a:xfrm>
            <a:off x="5345020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0" name="Google Shape;200;p28"/>
          <p:cNvSpPr txBox="1">
            <a:spLocks noGrp="1"/>
          </p:cNvSpPr>
          <p:nvPr>
            <p:ph type="body" idx="3"/>
          </p:nvPr>
        </p:nvSpPr>
        <p:spPr>
          <a:xfrm>
            <a:off x="8375766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28"/>
          <p:cNvSpPr txBox="1">
            <a:spLocks noGrp="1"/>
          </p:cNvSpPr>
          <p:nvPr>
            <p:ph type="body" idx="4"/>
          </p:nvPr>
        </p:nvSpPr>
        <p:spPr>
          <a:xfrm>
            <a:off x="8375766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body" idx="5"/>
          </p:nvPr>
        </p:nvSpPr>
        <p:spPr>
          <a:xfrm>
            <a:off x="5345020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28"/>
          <p:cNvSpPr txBox="1">
            <a:spLocks noGrp="1"/>
          </p:cNvSpPr>
          <p:nvPr>
            <p:ph type="body" idx="6"/>
          </p:nvPr>
        </p:nvSpPr>
        <p:spPr>
          <a:xfrm>
            <a:off x="5345020" y="3128871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28"/>
          <p:cNvSpPr txBox="1">
            <a:spLocks noGrp="1"/>
          </p:cNvSpPr>
          <p:nvPr>
            <p:ph type="body" idx="7"/>
          </p:nvPr>
        </p:nvSpPr>
        <p:spPr>
          <a:xfrm>
            <a:off x="8375766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28"/>
          <p:cNvSpPr txBox="1">
            <a:spLocks noGrp="1"/>
          </p:cNvSpPr>
          <p:nvPr>
            <p:ph type="body" idx="8"/>
          </p:nvPr>
        </p:nvSpPr>
        <p:spPr>
          <a:xfrm>
            <a:off x="8375766" y="3128872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28"/>
          <p:cNvSpPr txBox="1">
            <a:spLocks noGrp="1"/>
          </p:cNvSpPr>
          <p:nvPr>
            <p:ph type="body" idx="9"/>
          </p:nvPr>
        </p:nvSpPr>
        <p:spPr>
          <a:xfrm>
            <a:off x="5345020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28"/>
          <p:cNvSpPr txBox="1">
            <a:spLocks noGrp="1"/>
          </p:cNvSpPr>
          <p:nvPr>
            <p:ph type="body" idx="13"/>
          </p:nvPr>
        </p:nvSpPr>
        <p:spPr>
          <a:xfrm>
            <a:off x="5345020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p28"/>
          <p:cNvSpPr txBox="1">
            <a:spLocks noGrp="1"/>
          </p:cNvSpPr>
          <p:nvPr>
            <p:ph type="body" idx="14"/>
          </p:nvPr>
        </p:nvSpPr>
        <p:spPr>
          <a:xfrm>
            <a:off x="8375766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" name="Google Shape;209;p28"/>
          <p:cNvSpPr txBox="1">
            <a:spLocks noGrp="1"/>
          </p:cNvSpPr>
          <p:nvPr>
            <p:ph type="body" idx="15"/>
          </p:nvPr>
        </p:nvSpPr>
        <p:spPr>
          <a:xfrm>
            <a:off x="8375766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28"/>
          <p:cNvSpPr txBox="1">
            <a:spLocks noGrp="1"/>
          </p:cNvSpPr>
          <p:nvPr>
            <p:ph type="body" idx="16"/>
          </p:nvPr>
        </p:nvSpPr>
        <p:spPr>
          <a:xfrm>
            <a:off x="671513" y="2496201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p28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3366029" cy="160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8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фактоидов">
  <p:cSld name="9 фактоидов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>
            <a:spLocks noGrp="1"/>
          </p:cNvSpPr>
          <p:nvPr>
            <p:ph type="body" idx="1"/>
          </p:nvPr>
        </p:nvSpPr>
        <p:spPr>
          <a:xfrm>
            <a:off x="534297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29"/>
          <p:cNvSpPr txBox="1">
            <a:spLocks noGrp="1"/>
          </p:cNvSpPr>
          <p:nvPr>
            <p:ph type="body" idx="2"/>
          </p:nvPr>
        </p:nvSpPr>
        <p:spPr>
          <a:xfrm>
            <a:off x="534297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29"/>
          <p:cNvSpPr txBox="1">
            <a:spLocks noGrp="1"/>
          </p:cNvSpPr>
          <p:nvPr>
            <p:ph type="body" idx="3"/>
          </p:nvPr>
        </p:nvSpPr>
        <p:spPr>
          <a:xfrm>
            <a:off x="739599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body" idx="4"/>
          </p:nvPr>
        </p:nvSpPr>
        <p:spPr>
          <a:xfrm>
            <a:off x="739599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8" name="Google Shape;218;p29"/>
          <p:cNvSpPr txBox="1">
            <a:spLocks noGrp="1"/>
          </p:cNvSpPr>
          <p:nvPr>
            <p:ph type="body" idx="5"/>
          </p:nvPr>
        </p:nvSpPr>
        <p:spPr>
          <a:xfrm>
            <a:off x="9445338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9" name="Google Shape;219;p29"/>
          <p:cNvSpPr txBox="1">
            <a:spLocks noGrp="1"/>
          </p:cNvSpPr>
          <p:nvPr>
            <p:ph type="body" idx="6"/>
          </p:nvPr>
        </p:nvSpPr>
        <p:spPr>
          <a:xfrm>
            <a:off x="9445338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0" name="Google Shape;220;p29"/>
          <p:cNvSpPr txBox="1">
            <a:spLocks noGrp="1"/>
          </p:cNvSpPr>
          <p:nvPr>
            <p:ph type="body" idx="7"/>
          </p:nvPr>
        </p:nvSpPr>
        <p:spPr>
          <a:xfrm>
            <a:off x="5342973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1" name="Google Shape;221;p29"/>
          <p:cNvSpPr txBox="1">
            <a:spLocks noGrp="1"/>
          </p:cNvSpPr>
          <p:nvPr>
            <p:ph type="body" idx="8"/>
          </p:nvPr>
        </p:nvSpPr>
        <p:spPr>
          <a:xfrm>
            <a:off x="5342973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2" name="Google Shape;222;p29"/>
          <p:cNvSpPr txBox="1">
            <a:spLocks noGrp="1"/>
          </p:cNvSpPr>
          <p:nvPr>
            <p:ph type="body" idx="9"/>
          </p:nvPr>
        </p:nvSpPr>
        <p:spPr>
          <a:xfrm>
            <a:off x="739966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3" name="Google Shape;223;p29"/>
          <p:cNvSpPr txBox="1">
            <a:spLocks noGrp="1"/>
          </p:cNvSpPr>
          <p:nvPr>
            <p:ph type="body" idx="13"/>
          </p:nvPr>
        </p:nvSpPr>
        <p:spPr>
          <a:xfrm>
            <a:off x="739966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29"/>
          <p:cNvSpPr txBox="1">
            <a:spLocks noGrp="1"/>
          </p:cNvSpPr>
          <p:nvPr>
            <p:ph type="body" idx="14"/>
          </p:nvPr>
        </p:nvSpPr>
        <p:spPr>
          <a:xfrm>
            <a:off x="945268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29"/>
          <p:cNvSpPr txBox="1">
            <a:spLocks noGrp="1"/>
          </p:cNvSpPr>
          <p:nvPr>
            <p:ph type="body" idx="15"/>
          </p:nvPr>
        </p:nvSpPr>
        <p:spPr>
          <a:xfrm>
            <a:off x="945268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6" name="Google Shape;226;p29"/>
          <p:cNvSpPr txBox="1">
            <a:spLocks noGrp="1"/>
          </p:cNvSpPr>
          <p:nvPr>
            <p:ph type="body" idx="16"/>
          </p:nvPr>
        </p:nvSpPr>
        <p:spPr>
          <a:xfrm>
            <a:off x="534297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7" name="Google Shape;227;p29"/>
          <p:cNvSpPr txBox="1">
            <a:spLocks noGrp="1"/>
          </p:cNvSpPr>
          <p:nvPr>
            <p:ph type="body" idx="17"/>
          </p:nvPr>
        </p:nvSpPr>
        <p:spPr>
          <a:xfrm>
            <a:off x="534297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8" name="Google Shape;228;p29"/>
          <p:cNvSpPr txBox="1">
            <a:spLocks noGrp="1"/>
          </p:cNvSpPr>
          <p:nvPr>
            <p:ph type="body" idx="18"/>
          </p:nvPr>
        </p:nvSpPr>
        <p:spPr>
          <a:xfrm>
            <a:off x="739599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9" name="Google Shape;229;p29"/>
          <p:cNvSpPr txBox="1">
            <a:spLocks noGrp="1"/>
          </p:cNvSpPr>
          <p:nvPr>
            <p:ph type="body" idx="19"/>
          </p:nvPr>
        </p:nvSpPr>
        <p:spPr>
          <a:xfrm>
            <a:off x="739599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0" name="Google Shape;230;p29"/>
          <p:cNvSpPr txBox="1">
            <a:spLocks noGrp="1"/>
          </p:cNvSpPr>
          <p:nvPr>
            <p:ph type="body" idx="20"/>
          </p:nvPr>
        </p:nvSpPr>
        <p:spPr>
          <a:xfrm>
            <a:off x="9445338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29"/>
          <p:cNvSpPr txBox="1">
            <a:spLocks noGrp="1"/>
          </p:cNvSpPr>
          <p:nvPr>
            <p:ph type="body" idx="21"/>
          </p:nvPr>
        </p:nvSpPr>
        <p:spPr>
          <a:xfrm>
            <a:off x="9445338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p29"/>
          <p:cNvSpPr txBox="1">
            <a:spLocks noGrp="1"/>
          </p:cNvSpPr>
          <p:nvPr>
            <p:ph type="body" idx="22"/>
          </p:nvPr>
        </p:nvSpPr>
        <p:spPr>
          <a:xfrm>
            <a:off x="671513" y="2487267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3" name="Google Shape;233;p29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3366029" cy="160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9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фактоидов">
  <p:cSld name="8 фактоидов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>
            <a:spLocks noGrp="1"/>
          </p:cNvSpPr>
          <p:nvPr>
            <p:ph type="body" idx="1"/>
          </p:nvPr>
        </p:nvSpPr>
        <p:spPr>
          <a:xfrm>
            <a:off x="671513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" name="Google Shape;237;p30"/>
          <p:cNvSpPr txBox="1">
            <a:spLocks noGrp="1"/>
          </p:cNvSpPr>
          <p:nvPr>
            <p:ph type="body" idx="2"/>
          </p:nvPr>
        </p:nvSpPr>
        <p:spPr>
          <a:xfrm>
            <a:off x="671513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8" name="Google Shape;238;p30"/>
          <p:cNvSpPr txBox="1">
            <a:spLocks noGrp="1"/>
          </p:cNvSpPr>
          <p:nvPr>
            <p:ph type="body" idx="3"/>
          </p:nvPr>
        </p:nvSpPr>
        <p:spPr>
          <a:xfrm>
            <a:off x="3433450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9" name="Google Shape;239;p30"/>
          <p:cNvSpPr txBox="1">
            <a:spLocks noGrp="1"/>
          </p:cNvSpPr>
          <p:nvPr>
            <p:ph type="body" idx="4"/>
          </p:nvPr>
        </p:nvSpPr>
        <p:spPr>
          <a:xfrm>
            <a:off x="3433450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0" name="Google Shape;240;p30"/>
          <p:cNvSpPr txBox="1">
            <a:spLocks noGrp="1"/>
          </p:cNvSpPr>
          <p:nvPr>
            <p:ph type="body" idx="5"/>
          </p:nvPr>
        </p:nvSpPr>
        <p:spPr>
          <a:xfrm>
            <a:off x="6195388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1" name="Google Shape;241;p30"/>
          <p:cNvSpPr txBox="1">
            <a:spLocks noGrp="1"/>
          </p:cNvSpPr>
          <p:nvPr>
            <p:ph type="body" idx="6"/>
          </p:nvPr>
        </p:nvSpPr>
        <p:spPr>
          <a:xfrm>
            <a:off x="6195388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2" name="Google Shape;242;p30"/>
          <p:cNvSpPr txBox="1">
            <a:spLocks noGrp="1"/>
          </p:cNvSpPr>
          <p:nvPr>
            <p:ph type="body" idx="7"/>
          </p:nvPr>
        </p:nvSpPr>
        <p:spPr>
          <a:xfrm>
            <a:off x="8957326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3" name="Google Shape;243;p30"/>
          <p:cNvSpPr txBox="1">
            <a:spLocks noGrp="1"/>
          </p:cNvSpPr>
          <p:nvPr>
            <p:ph type="body" idx="8"/>
          </p:nvPr>
        </p:nvSpPr>
        <p:spPr>
          <a:xfrm>
            <a:off x="8957326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4" name="Google Shape;244;p30"/>
          <p:cNvSpPr txBox="1">
            <a:spLocks noGrp="1"/>
          </p:cNvSpPr>
          <p:nvPr>
            <p:ph type="body" idx="9"/>
          </p:nvPr>
        </p:nvSpPr>
        <p:spPr>
          <a:xfrm>
            <a:off x="671513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5" name="Google Shape;245;p30"/>
          <p:cNvSpPr txBox="1">
            <a:spLocks noGrp="1"/>
          </p:cNvSpPr>
          <p:nvPr>
            <p:ph type="body" idx="13"/>
          </p:nvPr>
        </p:nvSpPr>
        <p:spPr>
          <a:xfrm>
            <a:off x="671513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6" name="Google Shape;246;p30"/>
          <p:cNvSpPr txBox="1">
            <a:spLocks noGrp="1"/>
          </p:cNvSpPr>
          <p:nvPr>
            <p:ph type="body" idx="14"/>
          </p:nvPr>
        </p:nvSpPr>
        <p:spPr>
          <a:xfrm>
            <a:off x="3433450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7" name="Google Shape;247;p30"/>
          <p:cNvSpPr txBox="1">
            <a:spLocks noGrp="1"/>
          </p:cNvSpPr>
          <p:nvPr>
            <p:ph type="body" idx="15"/>
          </p:nvPr>
        </p:nvSpPr>
        <p:spPr>
          <a:xfrm>
            <a:off x="3433450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8" name="Google Shape;248;p30"/>
          <p:cNvSpPr txBox="1">
            <a:spLocks noGrp="1"/>
          </p:cNvSpPr>
          <p:nvPr>
            <p:ph type="body" idx="16"/>
          </p:nvPr>
        </p:nvSpPr>
        <p:spPr>
          <a:xfrm>
            <a:off x="6195388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9" name="Google Shape;249;p30"/>
          <p:cNvSpPr txBox="1">
            <a:spLocks noGrp="1"/>
          </p:cNvSpPr>
          <p:nvPr>
            <p:ph type="body" idx="17"/>
          </p:nvPr>
        </p:nvSpPr>
        <p:spPr>
          <a:xfrm>
            <a:off x="6195388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0" name="Google Shape;250;p30"/>
          <p:cNvSpPr txBox="1">
            <a:spLocks noGrp="1"/>
          </p:cNvSpPr>
          <p:nvPr>
            <p:ph type="body" idx="18"/>
          </p:nvPr>
        </p:nvSpPr>
        <p:spPr>
          <a:xfrm>
            <a:off x="8957326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1" name="Google Shape;251;p30"/>
          <p:cNvSpPr txBox="1">
            <a:spLocks noGrp="1"/>
          </p:cNvSpPr>
          <p:nvPr>
            <p:ph type="body" idx="19"/>
          </p:nvPr>
        </p:nvSpPr>
        <p:spPr>
          <a:xfrm>
            <a:off x="8957326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2" name="Google Shape;252;p30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68554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одержание">
  <p:cSld name="Содержание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2681816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"/>
          <p:cNvSpPr txBox="1">
            <a:spLocks noGrp="1"/>
          </p:cNvSpPr>
          <p:nvPr>
            <p:ph type="body" idx="1"/>
          </p:nvPr>
        </p:nvSpPr>
        <p:spPr>
          <a:xfrm>
            <a:off x="4043363" y="692150"/>
            <a:ext cx="7489825" cy="550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81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AutoNum type="arabicPeriod"/>
              <a:defRPr sz="2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4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окап телефона (android) ">
  <p:cSld name="Мокап телефона (android) 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28440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1"/>
          <p:cNvSpPr>
            <a:spLocks noGrp="1"/>
          </p:cNvSpPr>
          <p:nvPr>
            <p:ph type="pic" idx="2"/>
          </p:nvPr>
        </p:nvSpPr>
        <p:spPr>
          <a:xfrm>
            <a:off x="7767579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31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31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541866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9" name="Google Shape;259;p31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1 android)">
  <p:cSld name="Два мокапа телефона (1 android)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2" name="Google Shape;262;p32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32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64" name="Google Shape;26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18754" y="692150"/>
            <a:ext cx="2655710" cy="550862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5" name="Google Shape;265;p32"/>
          <p:cNvSpPr>
            <a:spLocks noGrp="1"/>
          </p:cNvSpPr>
          <p:nvPr>
            <p:ph type="pic" idx="2"/>
          </p:nvPr>
        </p:nvSpPr>
        <p:spPr>
          <a:xfrm>
            <a:off x="9057893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266" name="Google Shape;266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04129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2"/>
          <p:cNvSpPr>
            <a:spLocks noGrp="1"/>
          </p:cNvSpPr>
          <p:nvPr>
            <p:ph type="pic" idx="3"/>
          </p:nvPr>
        </p:nvSpPr>
        <p:spPr>
          <a:xfrm>
            <a:off x="6343268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2 android) ">
  <p:cSld name="Два мокапа телефона (2 android) 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33"/>
          <p:cNvSpPr txBox="1">
            <a:spLocks noGrp="1"/>
          </p:cNvSpPr>
          <p:nvPr>
            <p:ph type="body" idx="1"/>
          </p:nvPr>
        </p:nvSpPr>
        <p:spPr>
          <a:xfrm>
            <a:off x="6850065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1" name="Google Shape;271;p33"/>
          <p:cNvSpPr txBox="1">
            <a:spLocks noGrp="1"/>
          </p:cNvSpPr>
          <p:nvPr>
            <p:ph type="title"/>
          </p:nvPr>
        </p:nvSpPr>
        <p:spPr>
          <a:xfrm>
            <a:off x="6855885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72" name="Google Shape;272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0574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3"/>
          <p:cNvSpPr>
            <a:spLocks noGrp="1"/>
          </p:cNvSpPr>
          <p:nvPr>
            <p:ph type="pic" idx="2"/>
          </p:nvPr>
        </p:nvSpPr>
        <p:spPr>
          <a:xfrm>
            <a:off x="3469713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274" name="Google Shape;274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5949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3"/>
          <p:cNvSpPr>
            <a:spLocks noGrp="1"/>
          </p:cNvSpPr>
          <p:nvPr>
            <p:ph type="pic" idx="3"/>
          </p:nvPr>
        </p:nvSpPr>
        <p:spPr>
          <a:xfrm>
            <a:off x="755088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Увеличенный мокап телефона (android) ">
  <p:cSld name="Увеличенный мокап телефона (android) 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71106" y="692150"/>
            <a:ext cx="3863416" cy="801371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4"/>
          <p:cNvSpPr>
            <a:spLocks noGrp="1"/>
          </p:cNvSpPr>
          <p:nvPr>
            <p:ph type="pic" idx="2"/>
          </p:nvPr>
        </p:nvSpPr>
        <p:spPr>
          <a:xfrm>
            <a:off x="7274309" y="1170527"/>
            <a:ext cx="3457422" cy="7345452"/>
          </a:xfrm>
          <a:prstGeom prst="roundRect">
            <a:avLst>
              <a:gd name="adj" fmla="val 6986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34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34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542448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1" name="Google Shape;281;p34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2448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1)">
  <p:cSld name="Два мокапа телефона (1)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35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5" name="Google Shape;285;p35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86" name="Google Shape;286;p35"/>
          <p:cNvGrpSpPr/>
          <p:nvPr/>
        </p:nvGrpSpPr>
        <p:grpSpPr>
          <a:xfrm>
            <a:off x="8616940" y="452282"/>
            <a:ext cx="3169715" cy="5991381"/>
            <a:chOff x="7488229" y="591001"/>
            <a:chExt cx="2987144" cy="5646287"/>
          </a:xfrm>
        </p:grpSpPr>
        <p:sp>
          <p:nvSpPr>
            <p:cNvPr id="287" name="Google Shape;287;p35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8" name="Google Shape;288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488229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9" name="Google Shape;289;p35"/>
          <p:cNvSpPr>
            <a:spLocks noGrp="1"/>
          </p:cNvSpPr>
          <p:nvPr>
            <p:ph type="pic" idx="2"/>
          </p:nvPr>
        </p:nvSpPr>
        <p:spPr>
          <a:xfrm>
            <a:off x="8989031" y="795427"/>
            <a:ext cx="2428737" cy="529537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290" name="Google Shape;290;p35"/>
          <p:cNvGrpSpPr/>
          <p:nvPr/>
        </p:nvGrpSpPr>
        <p:grpSpPr>
          <a:xfrm>
            <a:off x="5750197" y="452282"/>
            <a:ext cx="3169715" cy="5991381"/>
            <a:chOff x="7488230" y="591001"/>
            <a:chExt cx="2987144" cy="5646287"/>
          </a:xfrm>
        </p:grpSpPr>
        <p:sp>
          <p:nvSpPr>
            <p:cNvPr id="291" name="Google Shape;291;p35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2" name="Google Shape;292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488230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3" name="Google Shape;293;p35"/>
          <p:cNvSpPr>
            <a:spLocks noGrp="1"/>
          </p:cNvSpPr>
          <p:nvPr>
            <p:ph type="pic" idx="3"/>
          </p:nvPr>
        </p:nvSpPr>
        <p:spPr>
          <a:xfrm>
            <a:off x="6122287" y="795427"/>
            <a:ext cx="2428737" cy="529537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2)">
  <p:cSld name="Два мокапа телефона (2)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/>
          <p:cNvSpPr/>
          <p:nvPr/>
        </p:nvSpPr>
        <p:spPr>
          <a:xfrm>
            <a:off x="3622719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6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36"/>
          <p:cNvSpPr txBox="1">
            <a:spLocks noGrp="1"/>
          </p:cNvSpPr>
          <p:nvPr>
            <p:ph type="body" idx="1"/>
          </p:nvPr>
        </p:nvSpPr>
        <p:spPr>
          <a:xfrm>
            <a:off x="6850065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8" name="Google Shape;298;p36"/>
          <p:cNvSpPr txBox="1">
            <a:spLocks noGrp="1"/>
          </p:cNvSpPr>
          <p:nvPr>
            <p:ph type="title"/>
          </p:nvPr>
        </p:nvSpPr>
        <p:spPr>
          <a:xfrm>
            <a:off x="6855885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36"/>
          <p:cNvSpPr>
            <a:spLocks noGrp="1"/>
          </p:cNvSpPr>
          <p:nvPr>
            <p:ph type="pic" idx="2"/>
          </p:nvPr>
        </p:nvSpPr>
        <p:spPr>
          <a:xfrm>
            <a:off x="3667731" y="795427"/>
            <a:ext cx="2428737" cy="529537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p36"/>
          <p:cNvSpPr/>
          <p:nvPr/>
        </p:nvSpPr>
        <p:spPr>
          <a:xfrm>
            <a:off x="755975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6"/>
          <p:cNvSpPr>
            <a:spLocks noGrp="1"/>
          </p:cNvSpPr>
          <p:nvPr>
            <p:ph type="pic" idx="3"/>
          </p:nvPr>
        </p:nvSpPr>
        <p:spPr>
          <a:xfrm>
            <a:off x="800987" y="795427"/>
            <a:ext cx="2428737" cy="529537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302" name="Google Shape;302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95641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8897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Увеличенный мокап телефона ">
  <p:cSld name="Увеличенный мокап телефона 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/>
          <p:nvPr/>
        </p:nvSpPr>
        <p:spPr>
          <a:xfrm>
            <a:off x="7508394" y="991396"/>
            <a:ext cx="3355918" cy="7215892"/>
          </a:xfrm>
          <a:prstGeom prst="roundRect">
            <a:avLst>
              <a:gd name="adj" fmla="val 9524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7"/>
          <p:cNvSpPr>
            <a:spLocks noGrp="1"/>
          </p:cNvSpPr>
          <p:nvPr>
            <p:ph type="pic" idx="2"/>
          </p:nvPr>
        </p:nvSpPr>
        <p:spPr>
          <a:xfrm>
            <a:off x="7530643" y="991396"/>
            <a:ext cx="3311420" cy="7164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p37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37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542448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9" name="Google Shape;309;p37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2448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10" name="Google Shape;310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39061" y="498013"/>
            <a:ext cx="4303545" cy="813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криншот (16:9)">
  <p:cSld name="Скриншот (16:9)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>
            <a:spLocks noGrp="1"/>
          </p:cNvSpPr>
          <p:nvPr>
            <p:ph type="pic" idx="2"/>
          </p:nvPr>
        </p:nvSpPr>
        <p:spPr>
          <a:xfrm>
            <a:off x="5671080" y="2083205"/>
            <a:ext cx="5866489" cy="3599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pic>
        <p:nvPicPr>
          <p:cNvPr id="313" name="Google Shape;313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76900" y="1773238"/>
            <a:ext cx="5868988" cy="309967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8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38"/>
          <p:cNvSpPr txBox="1">
            <a:spLocks noGrp="1"/>
          </p:cNvSpPr>
          <p:nvPr>
            <p:ph type="body" idx="1"/>
          </p:nvPr>
        </p:nvSpPr>
        <p:spPr>
          <a:xfrm>
            <a:off x="671514" y="177323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6" name="Google Shape;316;p38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68554" cy="67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фото">
  <p:cSld name="1 фото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19" name="Google Shape;319;p39"/>
          <p:cNvSpPr txBox="1">
            <a:spLocks noGrp="1"/>
          </p:cNvSpPr>
          <p:nvPr>
            <p:ph type="ftr" idx="11"/>
          </p:nvPr>
        </p:nvSpPr>
        <p:spPr>
          <a:xfrm>
            <a:off x="671514" y="167981"/>
            <a:ext cx="4663017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39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39"/>
          <p:cNvSpPr txBox="1">
            <a:spLocks noGrp="1"/>
          </p:cNvSpPr>
          <p:nvPr>
            <p:ph type="body" idx="1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 фото">
  <p:cSld name="1_1 фото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0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24" name="Google Shape;324;p40"/>
          <p:cNvSpPr txBox="1">
            <a:spLocks noGrp="1"/>
          </p:cNvSpPr>
          <p:nvPr>
            <p:ph type="title"/>
          </p:nvPr>
        </p:nvSpPr>
        <p:spPr>
          <a:xfrm>
            <a:off x="6870171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40"/>
          <p:cNvSpPr txBox="1">
            <a:spLocks noGrp="1"/>
          </p:cNvSpPr>
          <p:nvPr>
            <p:ph type="body" idx="1"/>
          </p:nvPr>
        </p:nvSpPr>
        <p:spPr>
          <a:xfrm>
            <a:off x="6864351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раздела">
  <p:cSld name="1_Титульный слайд раздела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"/>
          <p:cNvSpPr txBox="1">
            <a:spLocks noGrp="1"/>
          </p:cNvSpPr>
          <p:nvPr>
            <p:ph type="title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  <a:defRPr sz="6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фото + подпись">
  <p:cSld name="1 фото + подпись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1"/>
          <p:cNvSpPr>
            <a:spLocks noGrp="1"/>
          </p:cNvSpPr>
          <p:nvPr>
            <p:ph type="pic" idx="2"/>
          </p:nvPr>
        </p:nvSpPr>
        <p:spPr>
          <a:xfrm>
            <a:off x="6096000" y="692151"/>
            <a:ext cx="5437188" cy="41821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28" name="Google Shape;328;p41"/>
          <p:cNvSpPr txBox="1">
            <a:spLocks noGrp="1"/>
          </p:cNvSpPr>
          <p:nvPr>
            <p:ph type="body" idx="1"/>
          </p:nvPr>
        </p:nvSpPr>
        <p:spPr>
          <a:xfrm>
            <a:off x="6096000" y="5147214"/>
            <a:ext cx="5449888" cy="352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9" name="Google Shape;329;p41"/>
          <p:cNvSpPr txBox="1">
            <a:spLocks noGrp="1"/>
          </p:cNvSpPr>
          <p:nvPr>
            <p:ph type="body" idx="3"/>
          </p:nvPr>
        </p:nvSpPr>
        <p:spPr>
          <a:xfrm>
            <a:off x="6096000" y="5553075"/>
            <a:ext cx="5449888" cy="68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0" name="Google Shape;330;p41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41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41"/>
          <p:cNvSpPr txBox="1">
            <a:spLocks noGrp="1"/>
          </p:cNvSpPr>
          <p:nvPr>
            <p:ph type="body" idx="4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то в кружке">
  <p:cSld name="Фото в кружке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2"/>
          <p:cNvSpPr>
            <a:spLocks noGrp="1"/>
          </p:cNvSpPr>
          <p:nvPr>
            <p:ph type="pic" idx="2"/>
          </p:nvPr>
        </p:nvSpPr>
        <p:spPr>
          <a:xfrm>
            <a:off x="1608083" y="1773237"/>
            <a:ext cx="3156225" cy="31562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5340350" y="2201188"/>
            <a:ext cx="4891856" cy="1063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42"/>
          <p:cNvSpPr txBox="1">
            <a:spLocks noGrp="1"/>
          </p:cNvSpPr>
          <p:nvPr>
            <p:ph type="body" idx="1"/>
          </p:nvPr>
        </p:nvSpPr>
        <p:spPr>
          <a:xfrm>
            <a:off x="5337598" y="3441164"/>
            <a:ext cx="4894515" cy="1172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7" name="Google Shape;337;p42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сообществ">
  <p:cSld name="16 сообществ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3"/>
          <p:cNvSpPr>
            <a:spLocks noGrp="1"/>
          </p:cNvSpPr>
          <p:nvPr>
            <p:ph type="pic" idx="2"/>
          </p:nvPr>
        </p:nvSpPr>
        <p:spPr>
          <a:xfrm>
            <a:off x="5349730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43"/>
          <p:cNvSpPr>
            <a:spLocks noGrp="1"/>
          </p:cNvSpPr>
          <p:nvPr>
            <p:ph type="pic" idx="3"/>
          </p:nvPr>
        </p:nvSpPr>
        <p:spPr>
          <a:xfrm>
            <a:off x="6950627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43"/>
          <p:cNvSpPr>
            <a:spLocks noGrp="1"/>
          </p:cNvSpPr>
          <p:nvPr>
            <p:ph type="pic" idx="4"/>
          </p:nvPr>
        </p:nvSpPr>
        <p:spPr>
          <a:xfrm>
            <a:off x="8511197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2" name="Google Shape;342;p43"/>
          <p:cNvSpPr>
            <a:spLocks noGrp="1"/>
          </p:cNvSpPr>
          <p:nvPr>
            <p:ph type="pic" idx="5"/>
          </p:nvPr>
        </p:nvSpPr>
        <p:spPr>
          <a:xfrm>
            <a:off x="10112094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3" name="Google Shape;343;p43"/>
          <p:cNvSpPr>
            <a:spLocks noGrp="1"/>
          </p:cNvSpPr>
          <p:nvPr>
            <p:ph type="pic" idx="6"/>
          </p:nvPr>
        </p:nvSpPr>
        <p:spPr>
          <a:xfrm>
            <a:off x="5349730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4" name="Google Shape;344;p43"/>
          <p:cNvSpPr>
            <a:spLocks noGrp="1"/>
          </p:cNvSpPr>
          <p:nvPr>
            <p:ph type="pic" idx="7"/>
          </p:nvPr>
        </p:nvSpPr>
        <p:spPr>
          <a:xfrm>
            <a:off x="6950627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5" name="Google Shape;345;p43"/>
          <p:cNvSpPr>
            <a:spLocks noGrp="1"/>
          </p:cNvSpPr>
          <p:nvPr>
            <p:ph type="pic" idx="8"/>
          </p:nvPr>
        </p:nvSpPr>
        <p:spPr>
          <a:xfrm>
            <a:off x="8511197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6" name="Google Shape;346;p43"/>
          <p:cNvSpPr>
            <a:spLocks noGrp="1"/>
          </p:cNvSpPr>
          <p:nvPr>
            <p:ph type="pic" idx="9"/>
          </p:nvPr>
        </p:nvSpPr>
        <p:spPr>
          <a:xfrm>
            <a:off x="10112094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43"/>
          <p:cNvSpPr>
            <a:spLocks noGrp="1"/>
          </p:cNvSpPr>
          <p:nvPr>
            <p:ph type="pic" idx="13"/>
          </p:nvPr>
        </p:nvSpPr>
        <p:spPr>
          <a:xfrm>
            <a:off x="5349730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8" name="Google Shape;348;p43"/>
          <p:cNvSpPr>
            <a:spLocks noGrp="1"/>
          </p:cNvSpPr>
          <p:nvPr>
            <p:ph type="pic" idx="14"/>
          </p:nvPr>
        </p:nvSpPr>
        <p:spPr>
          <a:xfrm>
            <a:off x="6950627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43"/>
          <p:cNvSpPr>
            <a:spLocks noGrp="1"/>
          </p:cNvSpPr>
          <p:nvPr>
            <p:ph type="pic" idx="15"/>
          </p:nvPr>
        </p:nvSpPr>
        <p:spPr>
          <a:xfrm>
            <a:off x="8511197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43"/>
          <p:cNvSpPr>
            <a:spLocks noGrp="1"/>
          </p:cNvSpPr>
          <p:nvPr>
            <p:ph type="pic" idx="16"/>
          </p:nvPr>
        </p:nvSpPr>
        <p:spPr>
          <a:xfrm>
            <a:off x="10112094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43"/>
          <p:cNvSpPr>
            <a:spLocks noGrp="1"/>
          </p:cNvSpPr>
          <p:nvPr>
            <p:ph type="pic" idx="17"/>
          </p:nvPr>
        </p:nvSpPr>
        <p:spPr>
          <a:xfrm>
            <a:off x="5349730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43"/>
          <p:cNvSpPr>
            <a:spLocks noGrp="1"/>
          </p:cNvSpPr>
          <p:nvPr>
            <p:ph type="pic" idx="18"/>
          </p:nvPr>
        </p:nvSpPr>
        <p:spPr>
          <a:xfrm>
            <a:off x="6950627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3" name="Google Shape;353;p43"/>
          <p:cNvSpPr>
            <a:spLocks noGrp="1"/>
          </p:cNvSpPr>
          <p:nvPr>
            <p:ph type="pic" idx="19"/>
          </p:nvPr>
        </p:nvSpPr>
        <p:spPr>
          <a:xfrm>
            <a:off x="8511197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4" name="Google Shape;354;p43"/>
          <p:cNvSpPr>
            <a:spLocks noGrp="1"/>
          </p:cNvSpPr>
          <p:nvPr>
            <p:ph type="pic" idx="20"/>
          </p:nvPr>
        </p:nvSpPr>
        <p:spPr>
          <a:xfrm>
            <a:off x="10112094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5" name="Google Shape;355;p43"/>
          <p:cNvSpPr txBox="1">
            <a:spLocks noGrp="1"/>
          </p:cNvSpPr>
          <p:nvPr>
            <p:ph type="body" idx="1"/>
          </p:nvPr>
        </p:nvSpPr>
        <p:spPr>
          <a:xfrm>
            <a:off x="671513" y="2550946"/>
            <a:ext cx="3371850" cy="368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6" name="Google Shape;356;p43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43"/>
          <p:cNvSpPr txBox="1">
            <a:spLocks noGrp="1"/>
          </p:cNvSpPr>
          <p:nvPr>
            <p:ph type="title"/>
          </p:nvPr>
        </p:nvSpPr>
        <p:spPr>
          <a:xfrm>
            <a:off x="677334" y="692149"/>
            <a:ext cx="3366029" cy="1708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тметиться на портале">
  <p:cSld name="Слайд №1.1 Стандартный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4"/>
          <p:cNvSpPr>
            <a:spLocks noGrp="1"/>
          </p:cNvSpPr>
          <p:nvPr>
            <p:ph type="pic" idx="2"/>
          </p:nvPr>
        </p:nvSpPr>
        <p:spPr>
          <a:xfrm>
            <a:off x="0" y="0"/>
            <a:ext cx="3591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pic>
        <p:nvPicPr>
          <p:cNvPr id="360" name="Google Shape;360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1994" y="1271765"/>
            <a:ext cx="6837006" cy="5939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039" y="1659639"/>
            <a:ext cx="6000900" cy="3440701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4"/>
          <p:cNvSpPr txBox="1">
            <a:spLocks noGrp="1"/>
          </p:cNvSpPr>
          <p:nvPr>
            <p:ph type="title"/>
          </p:nvPr>
        </p:nvSpPr>
        <p:spPr>
          <a:xfrm>
            <a:off x="6870171" y="692150"/>
            <a:ext cx="46629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44"/>
          <p:cNvSpPr txBox="1">
            <a:spLocks noGrp="1"/>
          </p:cNvSpPr>
          <p:nvPr>
            <p:ph type="body" idx="1"/>
          </p:nvPr>
        </p:nvSpPr>
        <p:spPr>
          <a:xfrm>
            <a:off x="6864351" y="2018599"/>
            <a:ext cx="4649700" cy="41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Титульный лист">
  <p:cSld name="6_Титульный лист">
    <p:bg>
      <p:bgPr>
        <a:solidFill>
          <a:srgbClr val="F5F6F6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46" descr="Рисунок 720"/>
          <p:cNvPicPr preferRelativeResize="0"/>
          <p:nvPr/>
        </p:nvPicPr>
        <p:blipFill rotWithShape="1">
          <a:blip r:embed="rId2">
            <a:alphaModFix/>
          </a:blip>
          <a:srcRect l="54788" t="2979" r="38528" b="65081"/>
          <a:stretch/>
        </p:blipFill>
        <p:spPr>
          <a:xfrm rot="10800000">
            <a:off x="-4" y="2492720"/>
            <a:ext cx="921956" cy="436528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6"/>
          <p:cNvSpPr txBox="1">
            <a:spLocks noGrp="1"/>
          </p:cNvSpPr>
          <p:nvPr>
            <p:ph type="body" idx="1"/>
          </p:nvPr>
        </p:nvSpPr>
        <p:spPr>
          <a:xfrm>
            <a:off x="1651826" y="5243565"/>
            <a:ext cx="57996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69" name="Google Shape;369;p46"/>
          <p:cNvSpPr txBox="1">
            <a:spLocks noGrp="1"/>
          </p:cNvSpPr>
          <p:nvPr>
            <p:ph type="body" idx="2"/>
          </p:nvPr>
        </p:nvSpPr>
        <p:spPr>
          <a:xfrm>
            <a:off x="1651826" y="3366229"/>
            <a:ext cx="58008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grpSp>
        <p:nvGrpSpPr>
          <p:cNvPr id="370" name="Google Shape;370;p46"/>
          <p:cNvGrpSpPr/>
          <p:nvPr/>
        </p:nvGrpSpPr>
        <p:grpSpPr>
          <a:xfrm rot="5400000">
            <a:off x="5183254" y="7379987"/>
            <a:ext cx="947995" cy="1802796"/>
            <a:chOff x="-20178" y="0"/>
            <a:chExt cx="947995" cy="1802796"/>
          </a:xfrm>
        </p:grpSpPr>
        <p:grpSp>
          <p:nvGrpSpPr>
            <p:cNvPr id="371" name="Google Shape;371;p46"/>
            <p:cNvGrpSpPr/>
            <p:nvPr/>
          </p:nvGrpSpPr>
          <p:grpSpPr>
            <a:xfrm>
              <a:off x="-20178" y="0"/>
              <a:ext cx="935036" cy="914520"/>
              <a:chOff x="12069606" y="-1340127"/>
              <a:chExt cx="935036" cy="914520"/>
            </a:xfrm>
          </p:grpSpPr>
          <p:cxnSp>
            <p:nvCxnSpPr>
              <p:cNvPr id="372" name="Google Shape;372;p46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3" name="Google Shape;373;p46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4" name="Google Shape;374;p46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5" name="Google Shape;375;p46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6" name="Google Shape;376;p46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7" name="Google Shape;377;p46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378" name="Google Shape;378;p46"/>
            <p:cNvGrpSpPr/>
            <p:nvPr/>
          </p:nvGrpSpPr>
          <p:grpSpPr>
            <a:xfrm>
              <a:off x="-7220" y="888276"/>
              <a:ext cx="935036" cy="914520"/>
              <a:chOff x="12069606" y="-1340127"/>
              <a:chExt cx="935036" cy="914520"/>
            </a:xfrm>
          </p:grpSpPr>
          <p:cxnSp>
            <p:nvCxnSpPr>
              <p:cNvPr id="379" name="Google Shape;379;p46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0" name="Google Shape;380;p46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1" name="Google Shape;381;p46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2" name="Google Shape;382;p46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3" name="Google Shape;383;p46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4" name="Google Shape;384;p46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pic>
        <p:nvPicPr>
          <p:cNvPr id="385" name="Google Shape;385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2729" y="1568834"/>
            <a:ext cx="558927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0"/>
            <a:ext cx="3822475" cy="1568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752">
          <p15:clr>
            <a:srgbClr val="FBAE40"/>
          </p15:clr>
        </p15:guide>
        <p15:guide id="2" pos="1032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Слайд №1.1 Стандартный">
  <p:cSld name="1_Слайд №1.1 Стандартный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7"/>
          <p:cNvSpPr/>
          <p:nvPr/>
        </p:nvSpPr>
        <p:spPr>
          <a:xfrm>
            <a:off x="0" y="0"/>
            <a:ext cx="5403300" cy="6876000"/>
          </a:xfrm>
          <a:prstGeom prst="rect">
            <a:avLst/>
          </a:prstGeom>
          <a:solidFill>
            <a:srgbClr val="F5F6F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endParaRPr sz="1800" b="1" i="0" u="none" strike="noStrike" cap="non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9" name="Google Shape;389;p47"/>
          <p:cNvSpPr txBox="1">
            <a:spLocks noGrp="1"/>
          </p:cNvSpPr>
          <p:nvPr>
            <p:ph type="body" idx="1"/>
          </p:nvPr>
        </p:nvSpPr>
        <p:spPr>
          <a:xfrm>
            <a:off x="6510338" y="996950"/>
            <a:ext cx="4698900" cy="48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AutoNum type="arabicPeriod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cxnSp>
        <p:nvCxnSpPr>
          <p:cNvPr id="390" name="Google Shape;390;p47"/>
          <p:cNvCxnSpPr/>
          <p:nvPr/>
        </p:nvCxnSpPr>
        <p:spPr>
          <a:xfrm>
            <a:off x="982569" y="2687597"/>
            <a:ext cx="1080000" cy="0"/>
          </a:xfrm>
          <a:prstGeom prst="straightConnector1">
            <a:avLst/>
          </a:prstGeom>
          <a:noFill/>
          <a:ln w="76200" cap="flat" cmpd="sng">
            <a:solidFill>
              <a:srgbClr val="FB2A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1" name="Google Shape;391;p47"/>
          <p:cNvSpPr txBox="1">
            <a:spLocks noGrp="1"/>
          </p:cNvSpPr>
          <p:nvPr>
            <p:ph type="body" idx="2"/>
          </p:nvPr>
        </p:nvSpPr>
        <p:spPr>
          <a:xfrm>
            <a:off x="982569" y="3151476"/>
            <a:ext cx="3458400" cy="14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392" name="Google Shape;392;p47" descr="Рисунок 720"/>
          <p:cNvPicPr preferRelativeResize="0"/>
          <p:nvPr/>
        </p:nvPicPr>
        <p:blipFill rotWithShape="1">
          <a:blip r:embed="rId2">
            <a:alphaModFix/>
          </a:blip>
          <a:srcRect l="54786" t="15577" r="34192" b="73299"/>
          <a:stretch/>
        </p:blipFill>
        <p:spPr>
          <a:xfrm rot="5400000">
            <a:off x="4530439" y="5989423"/>
            <a:ext cx="872832" cy="872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№1.1 Стандартный">
  <p:cSld name="Слайд №1.1 Стандартный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8"/>
          <p:cNvSpPr/>
          <p:nvPr/>
        </p:nvSpPr>
        <p:spPr>
          <a:xfrm>
            <a:off x="0" y="-108488"/>
            <a:ext cx="3626700" cy="6966600"/>
          </a:xfrm>
          <a:prstGeom prst="rect">
            <a:avLst/>
          </a:prstGeom>
          <a:solidFill>
            <a:srgbClr val="F5F6F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endParaRPr sz="1800" b="1" i="0" u="none" strike="noStrike" cap="non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95" name="Google Shape;395;p48" descr="Рисунок 720"/>
          <p:cNvPicPr preferRelativeResize="0"/>
          <p:nvPr/>
        </p:nvPicPr>
        <p:blipFill rotWithShape="1">
          <a:blip r:embed="rId2">
            <a:alphaModFix/>
          </a:blip>
          <a:srcRect l="54786" t="15577" r="34192" b="73299"/>
          <a:stretch/>
        </p:blipFill>
        <p:spPr>
          <a:xfrm rot="5400000">
            <a:off x="2" y="-1"/>
            <a:ext cx="677330" cy="677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161" y="1619274"/>
            <a:ext cx="6000900" cy="3215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107" y="1196862"/>
            <a:ext cx="6837006" cy="59394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8" name="Google Shape;398;p48"/>
          <p:cNvCxnSpPr/>
          <p:nvPr/>
        </p:nvCxnSpPr>
        <p:spPr>
          <a:xfrm>
            <a:off x="7487278" y="1532524"/>
            <a:ext cx="1080000" cy="0"/>
          </a:xfrm>
          <a:prstGeom prst="straightConnector1">
            <a:avLst/>
          </a:prstGeom>
          <a:noFill/>
          <a:ln w="76200" cap="flat" cmpd="sng">
            <a:solidFill>
              <a:srgbClr val="FB2A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9" name="Google Shape;399;p48"/>
          <p:cNvSpPr txBox="1">
            <a:spLocks noGrp="1"/>
          </p:cNvSpPr>
          <p:nvPr>
            <p:ph type="body" idx="1"/>
          </p:nvPr>
        </p:nvSpPr>
        <p:spPr>
          <a:xfrm>
            <a:off x="7487278" y="3766046"/>
            <a:ext cx="3458400" cy="26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00" name="Google Shape;400;p48"/>
          <p:cNvSpPr txBox="1">
            <a:spLocks noGrp="1"/>
          </p:cNvSpPr>
          <p:nvPr>
            <p:ph type="body" idx="2"/>
          </p:nvPr>
        </p:nvSpPr>
        <p:spPr>
          <a:xfrm>
            <a:off x="7487278" y="1996403"/>
            <a:ext cx="3458400" cy="14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01" name="Google Shape;401;p48"/>
          <p:cNvSpPr txBox="1">
            <a:spLocks noGrp="1"/>
          </p:cNvSpPr>
          <p:nvPr>
            <p:ph type="sldNum" idx="12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№1.2 Стандартный с подзаголовком">
  <p:cSld name="Слайд №1.2 Стандартный с подзаголовком">
    <p:bg>
      <p:bgPr>
        <a:solidFill>
          <a:srgbClr val="F5F6F6"/>
        </a:solid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49"/>
          <p:cNvPicPr preferRelativeResize="0"/>
          <p:nvPr/>
        </p:nvPicPr>
        <p:blipFill rotWithShape="1">
          <a:blip r:embed="rId2">
            <a:alphaModFix/>
          </a:blip>
          <a:srcRect t="14760" b="19956"/>
          <a:stretch/>
        </p:blipFill>
        <p:spPr>
          <a:xfrm>
            <a:off x="0" y="0"/>
            <a:ext cx="673768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9"/>
          <p:cNvSpPr txBox="1">
            <a:spLocks noGrp="1"/>
          </p:cNvSpPr>
          <p:nvPr>
            <p:ph type="body" idx="1"/>
          </p:nvPr>
        </p:nvSpPr>
        <p:spPr>
          <a:xfrm>
            <a:off x="6095999" y="4589895"/>
            <a:ext cx="4866600" cy="12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05" name="Google Shape;405;p49"/>
          <p:cNvSpPr txBox="1">
            <a:spLocks noGrp="1"/>
          </p:cNvSpPr>
          <p:nvPr>
            <p:ph type="body" idx="2"/>
          </p:nvPr>
        </p:nvSpPr>
        <p:spPr>
          <a:xfrm>
            <a:off x="6096000" y="2976620"/>
            <a:ext cx="4866600" cy="13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406" name="Google Shape;406;p49" descr="Рисунок 720"/>
          <p:cNvPicPr preferRelativeResize="0"/>
          <p:nvPr/>
        </p:nvPicPr>
        <p:blipFill rotWithShape="1">
          <a:blip r:embed="rId3">
            <a:alphaModFix/>
          </a:blip>
          <a:srcRect l="67073" t="10702" r="26243" b="34185"/>
          <a:stretch/>
        </p:blipFill>
        <p:spPr>
          <a:xfrm rot="-5400000">
            <a:off x="8770923" y="-2674922"/>
            <a:ext cx="746155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№2.2 Разворот слева">
  <p:cSld name="Слайд №2.2 Разворот слева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0"/>
          <p:cNvSpPr/>
          <p:nvPr/>
        </p:nvSpPr>
        <p:spPr>
          <a:xfrm>
            <a:off x="5435600" y="1673"/>
            <a:ext cx="6756300" cy="3442500"/>
          </a:xfrm>
          <a:prstGeom prst="rect">
            <a:avLst/>
          </a:prstGeom>
          <a:solidFill>
            <a:srgbClr val="E5E8E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endParaRPr sz="1800" b="1" i="0" u="none" strike="noStrike" cap="non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9" name="Google Shape;409;p50"/>
          <p:cNvSpPr/>
          <p:nvPr/>
        </p:nvSpPr>
        <p:spPr>
          <a:xfrm>
            <a:off x="5435600" y="3413712"/>
            <a:ext cx="6756300" cy="3442500"/>
          </a:xfrm>
          <a:prstGeom prst="rect">
            <a:avLst/>
          </a:prstGeom>
          <a:solidFill>
            <a:srgbClr val="F5F6F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endParaRPr sz="1800" b="1" i="0" u="none" strike="noStrike" cap="non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0" name="Google Shape;410;p50"/>
          <p:cNvSpPr txBox="1">
            <a:spLocks noGrp="1"/>
          </p:cNvSpPr>
          <p:nvPr>
            <p:ph type="body" idx="1"/>
          </p:nvPr>
        </p:nvSpPr>
        <p:spPr>
          <a:xfrm>
            <a:off x="982570" y="2941866"/>
            <a:ext cx="37095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cxnSp>
        <p:nvCxnSpPr>
          <p:cNvPr id="411" name="Google Shape;411;p50"/>
          <p:cNvCxnSpPr/>
          <p:nvPr/>
        </p:nvCxnSpPr>
        <p:spPr>
          <a:xfrm>
            <a:off x="982569" y="2477987"/>
            <a:ext cx="1080000" cy="0"/>
          </a:xfrm>
          <a:prstGeom prst="straightConnector1">
            <a:avLst/>
          </a:prstGeom>
          <a:noFill/>
          <a:ln w="76200" cap="flat" cmpd="sng">
            <a:solidFill>
              <a:srgbClr val="FB2A3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12" name="Google Shape;412;p50" descr="Рисунок 720"/>
          <p:cNvPicPr preferRelativeResize="0"/>
          <p:nvPr/>
        </p:nvPicPr>
        <p:blipFill rotWithShape="1">
          <a:blip r:embed="rId2">
            <a:alphaModFix/>
          </a:blip>
          <a:srcRect l="54788" t="2979" r="38528" b="65081"/>
          <a:stretch/>
        </p:blipFill>
        <p:spPr>
          <a:xfrm>
            <a:off x="-181526" y="1866635"/>
            <a:ext cx="621791" cy="2944087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0"/>
          <p:cNvSpPr txBox="1">
            <a:spLocks noGrp="1"/>
          </p:cNvSpPr>
          <p:nvPr>
            <p:ph type="body" idx="2"/>
          </p:nvPr>
        </p:nvSpPr>
        <p:spPr>
          <a:xfrm>
            <a:off x="6271264" y="462980"/>
            <a:ext cx="4797300" cy="25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14" name="Google Shape;414;p50"/>
          <p:cNvSpPr txBox="1">
            <a:spLocks noGrp="1"/>
          </p:cNvSpPr>
          <p:nvPr>
            <p:ph type="body" idx="3"/>
          </p:nvPr>
        </p:nvSpPr>
        <p:spPr>
          <a:xfrm>
            <a:off x="6271264" y="3875019"/>
            <a:ext cx="4797300" cy="25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15" name="Google Shape;415;p50"/>
          <p:cNvSpPr txBox="1">
            <a:spLocks noGrp="1"/>
          </p:cNvSpPr>
          <p:nvPr>
            <p:ph type="sldNum" idx="12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Слайд №2.2 Разворот слева">
  <p:cSld name="1_Слайд №2.2 Разворот слева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1"/>
          <p:cNvSpPr/>
          <p:nvPr/>
        </p:nvSpPr>
        <p:spPr>
          <a:xfrm>
            <a:off x="6638636" y="2062789"/>
            <a:ext cx="5553300" cy="3780000"/>
          </a:xfrm>
          <a:prstGeom prst="rect">
            <a:avLst/>
          </a:prstGeom>
          <a:solidFill>
            <a:srgbClr val="F5F6F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endParaRPr sz="1800" b="1" i="0" u="none" strike="noStrike" cap="non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8" name="Google Shape;418;p51"/>
          <p:cNvSpPr txBox="1">
            <a:spLocks noGrp="1"/>
          </p:cNvSpPr>
          <p:nvPr>
            <p:ph type="body" idx="1"/>
          </p:nvPr>
        </p:nvSpPr>
        <p:spPr>
          <a:xfrm>
            <a:off x="982569" y="788619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cxnSp>
        <p:nvCxnSpPr>
          <p:cNvPr id="419" name="Google Shape;419;p51"/>
          <p:cNvCxnSpPr/>
          <p:nvPr/>
        </p:nvCxnSpPr>
        <p:spPr>
          <a:xfrm>
            <a:off x="982569" y="324740"/>
            <a:ext cx="1080000" cy="0"/>
          </a:xfrm>
          <a:prstGeom prst="straightConnector1">
            <a:avLst/>
          </a:prstGeom>
          <a:noFill/>
          <a:ln w="76200" cap="flat" cmpd="sng">
            <a:solidFill>
              <a:srgbClr val="FB2A3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20" name="Google Shape;420;p51" descr="Рисунок 720"/>
          <p:cNvPicPr preferRelativeResize="0"/>
          <p:nvPr/>
        </p:nvPicPr>
        <p:blipFill rotWithShape="1">
          <a:blip r:embed="rId2">
            <a:alphaModFix/>
          </a:blip>
          <a:srcRect l="54788" t="2979" r="38528" b="65081"/>
          <a:stretch/>
        </p:blipFill>
        <p:spPr>
          <a:xfrm>
            <a:off x="11570206" y="3913912"/>
            <a:ext cx="621791" cy="2944087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1"/>
          <p:cNvSpPr txBox="1">
            <a:spLocks noGrp="1"/>
          </p:cNvSpPr>
          <p:nvPr>
            <p:ph type="sldNum" idx="12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 раздела">
  <p:cSld name="Титульный слайд раздела">
    <p:bg>
      <p:bgPr>
        <a:solidFill>
          <a:schemeClr val="accen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6"/>
          <p:cNvPicPr preferRelativeResize="0"/>
          <p:nvPr/>
        </p:nvPicPr>
        <p:blipFill rotWithShape="1">
          <a:blip r:embed="rId2">
            <a:alphaModFix/>
          </a:blip>
          <a:srcRect t="4670" r="3105" b="924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"/>
          <p:cNvSpPr txBox="1">
            <a:spLocks noGrp="1"/>
          </p:cNvSpPr>
          <p:nvPr>
            <p:ph type="title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№2.2 Разворот слева">
  <p:cSld name="2_Слайд №2.2 Разворот слева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2"/>
          <p:cNvSpPr txBox="1">
            <a:spLocks noGrp="1"/>
          </p:cNvSpPr>
          <p:nvPr>
            <p:ph type="body" idx="1"/>
          </p:nvPr>
        </p:nvSpPr>
        <p:spPr>
          <a:xfrm>
            <a:off x="982568" y="1978550"/>
            <a:ext cx="9726300" cy="3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24" name="Google Shape;424;p52"/>
          <p:cNvSpPr txBox="1">
            <a:spLocks noGrp="1"/>
          </p:cNvSpPr>
          <p:nvPr>
            <p:ph type="body" idx="2"/>
          </p:nvPr>
        </p:nvSpPr>
        <p:spPr>
          <a:xfrm>
            <a:off x="982569" y="788619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cxnSp>
        <p:nvCxnSpPr>
          <p:cNvPr id="425" name="Google Shape;425;p52"/>
          <p:cNvCxnSpPr/>
          <p:nvPr/>
        </p:nvCxnSpPr>
        <p:spPr>
          <a:xfrm>
            <a:off x="982569" y="324740"/>
            <a:ext cx="1080000" cy="0"/>
          </a:xfrm>
          <a:prstGeom prst="straightConnector1">
            <a:avLst/>
          </a:prstGeom>
          <a:noFill/>
          <a:ln w="76200" cap="flat" cmpd="sng">
            <a:solidFill>
              <a:srgbClr val="FB2A3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26" name="Google Shape;426;p52" descr="Рисунок 720"/>
          <p:cNvPicPr preferRelativeResize="0"/>
          <p:nvPr/>
        </p:nvPicPr>
        <p:blipFill rotWithShape="1">
          <a:blip r:embed="rId2">
            <a:alphaModFix/>
          </a:blip>
          <a:srcRect l="54788" t="2979" r="38528" b="65081"/>
          <a:stretch/>
        </p:blipFill>
        <p:spPr>
          <a:xfrm>
            <a:off x="-181461" y="1612532"/>
            <a:ext cx="621791" cy="2944087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52"/>
          <p:cNvSpPr txBox="1">
            <a:spLocks noGrp="1"/>
          </p:cNvSpPr>
          <p:nvPr>
            <p:ph type="sldNum" idx="12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№1.1 Стандартный">
  <p:cSld name="2_Слайд №1.1 Стандартный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3"/>
          <p:cNvSpPr/>
          <p:nvPr/>
        </p:nvSpPr>
        <p:spPr>
          <a:xfrm>
            <a:off x="6428933" y="0"/>
            <a:ext cx="5763000" cy="685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endParaRPr sz="1800" b="1" i="0" u="none" strike="noStrike" cap="non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30" name="Google Shape;430;p53"/>
          <p:cNvCxnSpPr/>
          <p:nvPr/>
        </p:nvCxnSpPr>
        <p:spPr>
          <a:xfrm>
            <a:off x="982569" y="2687597"/>
            <a:ext cx="1080000" cy="0"/>
          </a:xfrm>
          <a:prstGeom prst="straightConnector1">
            <a:avLst/>
          </a:prstGeom>
          <a:noFill/>
          <a:ln w="76200" cap="flat" cmpd="sng">
            <a:solidFill>
              <a:srgbClr val="FB2A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31" name="Google Shape;431;p53"/>
          <p:cNvSpPr txBox="1">
            <a:spLocks noGrp="1"/>
          </p:cNvSpPr>
          <p:nvPr>
            <p:ph type="body" idx="1"/>
          </p:nvPr>
        </p:nvSpPr>
        <p:spPr>
          <a:xfrm>
            <a:off x="982569" y="3151476"/>
            <a:ext cx="4150500" cy="14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432" name="Google Shape;432;p53" descr="Рисунок 720"/>
          <p:cNvPicPr preferRelativeResize="0"/>
          <p:nvPr/>
        </p:nvPicPr>
        <p:blipFill rotWithShape="1">
          <a:blip r:embed="rId2">
            <a:alphaModFix/>
          </a:blip>
          <a:srcRect l="54786" t="15577" r="34192" b="73299"/>
          <a:stretch/>
        </p:blipFill>
        <p:spPr>
          <a:xfrm rot="5400000">
            <a:off x="2" y="-2"/>
            <a:ext cx="872832" cy="872836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3"/>
          <p:cNvSpPr txBox="1">
            <a:spLocks noGrp="1"/>
          </p:cNvSpPr>
          <p:nvPr>
            <p:ph type="body" idx="2"/>
          </p:nvPr>
        </p:nvSpPr>
        <p:spPr>
          <a:xfrm>
            <a:off x="7052579" y="1967597"/>
            <a:ext cx="1721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34" name="Google Shape;434;p53"/>
          <p:cNvSpPr txBox="1">
            <a:spLocks noGrp="1"/>
          </p:cNvSpPr>
          <p:nvPr>
            <p:ph type="body" idx="3"/>
          </p:nvPr>
        </p:nvSpPr>
        <p:spPr>
          <a:xfrm>
            <a:off x="7086072" y="2944594"/>
            <a:ext cx="44400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35" name="Google Shape;435;p53"/>
          <p:cNvSpPr txBox="1">
            <a:spLocks noGrp="1"/>
          </p:cNvSpPr>
          <p:nvPr>
            <p:ph type="body" idx="4"/>
          </p:nvPr>
        </p:nvSpPr>
        <p:spPr>
          <a:xfrm>
            <a:off x="9059449" y="1967597"/>
            <a:ext cx="24666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36" name="Google Shape;436;p53"/>
          <p:cNvSpPr txBox="1">
            <a:spLocks noGrp="1"/>
          </p:cNvSpPr>
          <p:nvPr>
            <p:ph type="body" idx="5"/>
          </p:nvPr>
        </p:nvSpPr>
        <p:spPr>
          <a:xfrm>
            <a:off x="7052578" y="3704253"/>
            <a:ext cx="4602600" cy="1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37" name="Google Shape;437;p53"/>
          <p:cNvSpPr/>
          <p:nvPr/>
        </p:nvSpPr>
        <p:spPr>
          <a:xfrm>
            <a:off x="982568" y="4884407"/>
            <a:ext cx="4150500" cy="468000"/>
          </a:xfrm>
          <a:prstGeom prst="snip2SameRect">
            <a:avLst>
              <a:gd name="adj1" fmla="val 18846"/>
              <a:gd name="adj2" fmla="val 1994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endParaRPr sz="1800" b="1" i="0" u="none" strike="noStrike" cap="non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8" name="Google Shape;438;p53"/>
          <p:cNvSpPr txBox="1">
            <a:spLocks noGrp="1"/>
          </p:cNvSpPr>
          <p:nvPr>
            <p:ph type="body" idx="6"/>
          </p:nvPr>
        </p:nvSpPr>
        <p:spPr>
          <a:xfrm>
            <a:off x="982569" y="4902407"/>
            <a:ext cx="415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39" name="Google Shape;439;p53"/>
          <p:cNvSpPr txBox="1">
            <a:spLocks noGrp="1"/>
          </p:cNvSpPr>
          <p:nvPr>
            <p:ph type="sldNum" idx="12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ставьте отзыв!">
  <p:cSld name="3_Слайд №2.2 Разворот слева">
    <p:bg>
      <p:bgPr>
        <a:solidFill>
          <a:srgbClr val="F5F6F6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5858" y="1126409"/>
            <a:ext cx="6837006" cy="5939411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4"/>
          <p:cNvSpPr txBox="1">
            <a:spLocks noGrp="1"/>
          </p:cNvSpPr>
          <p:nvPr>
            <p:ph type="body" idx="1"/>
          </p:nvPr>
        </p:nvSpPr>
        <p:spPr>
          <a:xfrm>
            <a:off x="994677" y="3062982"/>
            <a:ext cx="42741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лист">
  <p:cSld name="1_Титульный лист">
    <p:bg>
      <p:bgPr>
        <a:solidFill>
          <a:srgbClr val="F5F6F6"/>
        </a:solid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30050" y="1034349"/>
            <a:ext cx="7703506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5" descr="Рисунок 720"/>
          <p:cNvPicPr preferRelativeResize="0"/>
          <p:nvPr/>
        </p:nvPicPr>
        <p:blipFill rotWithShape="1">
          <a:blip r:embed="rId3">
            <a:alphaModFix/>
          </a:blip>
          <a:srcRect l="54788" t="2979" r="38528" b="65081"/>
          <a:stretch/>
        </p:blipFill>
        <p:spPr>
          <a:xfrm rot="10800000">
            <a:off x="-280871" y="3102805"/>
            <a:ext cx="921956" cy="43652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6" name="Google Shape;446;p55"/>
          <p:cNvGrpSpPr/>
          <p:nvPr/>
        </p:nvGrpSpPr>
        <p:grpSpPr>
          <a:xfrm rot="5400000">
            <a:off x="5183254" y="7379987"/>
            <a:ext cx="947995" cy="1802796"/>
            <a:chOff x="-20178" y="0"/>
            <a:chExt cx="947995" cy="1802796"/>
          </a:xfrm>
        </p:grpSpPr>
        <p:grpSp>
          <p:nvGrpSpPr>
            <p:cNvPr id="447" name="Google Shape;447;p55"/>
            <p:cNvGrpSpPr/>
            <p:nvPr/>
          </p:nvGrpSpPr>
          <p:grpSpPr>
            <a:xfrm>
              <a:off x="-20178" y="0"/>
              <a:ext cx="935036" cy="914520"/>
              <a:chOff x="12069606" y="-1340127"/>
              <a:chExt cx="935036" cy="914520"/>
            </a:xfrm>
          </p:grpSpPr>
          <p:cxnSp>
            <p:nvCxnSpPr>
              <p:cNvPr id="448" name="Google Shape;448;p55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49" name="Google Shape;449;p55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50" name="Google Shape;450;p55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51" name="Google Shape;451;p55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52" name="Google Shape;452;p55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53" name="Google Shape;453;p55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54" name="Google Shape;454;p55"/>
            <p:cNvGrpSpPr/>
            <p:nvPr/>
          </p:nvGrpSpPr>
          <p:grpSpPr>
            <a:xfrm>
              <a:off x="-7220" y="888276"/>
              <a:ext cx="935036" cy="914520"/>
              <a:chOff x="12069606" y="-1340127"/>
              <a:chExt cx="935036" cy="914520"/>
            </a:xfrm>
          </p:grpSpPr>
          <p:cxnSp>
            <p:nvCxnSpPr>
              <p:cNvPr id="455" name="Google Shape;455;p55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56" name="Google Shape;456;p55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57" name="Google Shape;457;p55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58" name="Google Shape;458;p55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59" name="Google Shape;459;p55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60" name="Google Shape;460;p55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461" name="Google Shape;461;p55"/>
          <p:cNvSpPr txBox="1"/>
          <p:nvPr/>
        </p:nvSpPr>
        <p:spPr>
          <a:xfrm>
            <a:off x="817872" y="2922101"/>
            <a:ext cx="4473600" cy="7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ru-RU" sz="54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СПАСИБО</a:t>
            </a:r>
            <a:endParaRPr/>
          </a:p>
        </p:txBody>
      </p:sp>
      <p:sp>
        <p:nvSpPr>
          <p:cNvPr id="462" name="Google Shape;462;p55"/>
          <p:cNvSpPr txBox="1"/>
          <p:nvPr/>
        </p:nvSpPr>
        <p:spPr>
          <a:xfrm>
            <a:off x="830483" y="3685902"/>
            <a:ext cx="5984700" cy="17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ru-RU" sz="54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ЗА ВНИМАНИЕ</a:t>
            </a: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лист">
  <p:cSld name="Титульный лист">
    <p:bg>
      <p:bgPr>
        <a:solidFill>
          <a:srgbClr val="F5F6F6"/>
        </a:solid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56" descr="Рисунок 720"/>
          <p:cNvPicPr preferRelativeResize="0"/>
          <p:nvPr/>
        </p:nvPicPr>
        <p:blipFill rotWithShape="1">
          <a:blip r:embed="rId2">
            <a:alphaModFix/>
          </a:blip>
          <a:srcRect l="54788" t="2979" r="38528" b="65081"/>
          <a:stretch/>
        </p:blipFill>
        <p:spPr>
          <a:xfrm rot="10800000">
            <a:off x="-4" y="2400300"/>
            <a:ext cx="921956" cy="44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6"/>
          <p:cNvSpPr txBox="1">
            <a:spLocks noGrp="1"/>
          </p:cNvSpPr>
          <p:nvPr>
            <p:ph type="body" idx="1"/>
          </p:nvPr>
        </p:nvSpPr>
        <p:spPr>
          <a:xfrm>
            <a:off x="1651826" y="5243565"/>
            <a:ext cx="57996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66" name="Google Shape;466;p56"/>
          <p:cNvSpPr txBox="1">
            <a:spLocks noGrp="1"/>
          </p:cNvSpPr>
          <p:nvPr>
            <p:ph type="body" idx="2"/>
          </p:nvPr>
        </p:nvSpPr>
        <p:spPr>
          <a:xfrm>
            <a:off x="1651826" y="3366229"/>
            <a:ext cx="58008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grpSp>
        <p:nvGrpSpPr>
          <p:cNvPr id="467" name="Google Shape;467;p56"/>
          <p:cNvGrpSpPr/>
          <p:nvPr/>
        </p:nvGrpSpPr>
        <p:grpSpPr>
          <a:xfrm rot="5400000">
            <a:off x="5183254" y="7379987"/>
            <a:ext cx="947995" cy="1802796"/>
            <a:chOff x="-20178" y="0"/>
            <a:chExt cx="947995" cy="1802796"/>
          </a:xfrm>
        </p:grpSpPr>
        <p:grpSp>
          <p:nvGrpSpPr>
            <p:cNvPr id="468" name="Google Shape;468;p56"/>
            <p:cNvGrpSpPr/>
            <p:nvPr/>
          </p:nvGrpSpPr>
          <p:grpSpPr>
            <a:xfrm>
              <a:off x="-20178" y="0"/>
              <a:ext cx="935036" cy="914520"/>
              <a:chOff x="12069606" y="-1340127"/>
              <a:chExt cx="935036" cy="914520"/>
            </a:xfrm>
          </p:grpSpPr>
          <p:cxnSp>
            <p:nvCxnSpPr>
              <p:cNvPr id="469" name="Google Shape;469;p56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70" name="Google Shape;470;p56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71" name="Google Shape;471;p56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72" name="Google Shape;472;p56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73" name="Google Shape;473;p56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74" name="Google Shape;474;p56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75" name="Google Shape;475;p56"/>
            <p:cNvGrpSpPr/>
            <p:nvPr/>
          </p:nvGrpSpPr>
          <p:grpSpPr>
            <a:xfrm>
              <a:off x="-7220" y="888276"/>
              <a:ext cx="935036" cy="914520"/>
              <a:chOff x="12069606" y="-1340127"/>
              <a:chExt cx="935036" cy="914520"/>
            </a:xfrm>
          </p:grpSpPr>
          <p:cxnSp>
            <p:nvCxnSpPr>
              <p:cNvPr id="476" name="Google Shape;476;p56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77" name="Google Shape;477;p56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78" name="Google Shape;478;p56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79" name="Google Shape;479;p56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80" name="Google Shape;480;p56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81" name="Google Shape;481;p56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pic>
        <p:nvPicPr>
          <p:cNvPr id="482" name="Google Shape;482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2729" y="1568834"/>
            <a:ext cx="558927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6"/>
          <p:cNvSpPr txBox="1">
            <a:spLocks noGrp="1"/>
          </p:cNvSpPr>
          <p:nvPr>
            <p:ph type="body" idx="3"/>
          </p:nvPr>
        </p:nvSpPr>
        <p:spPr>
          <a:xfrm>
            <a:off x="1651826" y="5925324"/>
            <a:ext cx="57996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84" name="Google Shape;484;p56"/>
          <p:cNvSpPr/>
          <p:nvPr/>
        </p:nvSpPr>
        <p:spPr>
          <a:xfrm>
            <a:off x="0" y="-62771"/>
            <a:ext cx="3412800" cy="1878900"/>
          </a:xfrm>
          <a:prstGeom prst="rect">
            <a:avLst/>
          </a:prstGeom>
          <a:solidFill>
            <a:srgbClr val="FB2938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endParaRPr sz="1800" b="1" i="0" u="none" strike="noStrike" cap="non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85" name="Google Shape;485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3956" y="231804"/>
            <a:ext cx="2296973" cy="1279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Титульный лист">
  <p:cSld name="5_Титульный лист">
    <p:bg>
      <p:bgPr>
        <a:solidFill>
          <a:srgbClr val="F5F6F6"/>
        </a:solid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57" descr="Рисунок 720"/>
          <p:cNvPicPr preferRelativeResize="0"/>
          <p:nvPr/>
        </p:nvPicPr>
        <p:blipFill rotWithShape="1">
          <a:blip r:embed="rId2">
            <a:alphaModFix/>
          </a:blip>
          <a:srcRect l="54788" t="2979" r="38528" b="65081"/>
          <a:stretch/>
        </p:blipFill>
        <p:spPr>
          <a:xfrm rot="10800000">
            <a:off x="-4" y="2492720"/>
            <a:ext cx="921956" cy="436528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57"/>
          <p:cNvSpPr txBox="1">
            <a:spLocks noGrp="1"/>
          </p:cNvSpPr>
          <p:nvPr>
            <p:ph type="body" idx="1"/>
          </p:nvPr>
        </p:nvSpPr>
        <p:spPr>
          <a:xfrm>
            <a:off x="1651826" y="5243565"/>
            <a:ext cx="57996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89" name="Google Shape;489;p57"/>
          <p:cNvSpPr txBox="1">
            <a:spLocks noGrp="1"/>
          </p:cNvSpPr>
          <p:nvPr>
            <p:ph type="body" idx="2"/>
          </p:nvPr>
        </p:nvSpPr>
        <p:spPr>
          <a:xfrm>
            <a:off x="1651826" y="3366229"/>
            <a:ext cx="58008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grpSp>
        <p:nvGrpSpPr>
          <p:cNvPr id="490" name="Google Shape;490;p57"/>
          <p:cNvGrpSpPr/>
          <p:nvPr/>
        </p:nvGrpSpPr>
        <p:grpSpPr>
          <a:xfrm rot="5400000">
            <a:off x="5183254" y="7379987"/>
            <a:ext cx="947995" cy="1802796"/>
            <a:chOff x="-20178" y="0"/>
            <a:chExt cx="947995" cy="1802796"/>
          </a:xfrm>
        </p:grpSpPr>
        <p:grpSp>
          <p:nvGrpSpPr>
            <p:cNvPr id="491" name="Google Shape;491;p57"/>
            <p:cNvGrpSpPr/>
            <p:nvPr/>
          </p:nvGrpSpPr>
          <p:grpSpPr>
            <a:xfrm>
              <a:off x="-20178" y="0"/>
              <a:ext cx="935036" cy="914520"/>
              <a:chOff x="12069606" y="-1340127"/>
              <a:chExt cx="935036" cy="914520"/>
            </a:xfrm>
          </p:grpSpPr>
          <p:cxnSp>
            <p:nvCxnSpPr>
              <p:cNvPr id="492" name="Google Shape;492;p57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93" name="Google Shape;493;p57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94" name="Google Shape;494;p57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95" name="Google Shape;495;p57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96" name="Google Shape;496;p57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97" name="Google Shape;497;p57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98" name="Google Shape;498;p57"/>
            <p:cNvGrpSpPr/>
            <p:nvPr/>
          </p:nvGrpSpPr>
          <p:grpSpPr>
            <a:xfrm>
              <a:off x="-7220" y="888276"/>
              <a:ext cx="935036" cy="914520"/>
              <a:chOff x="12069606" y="-1340127"/>
              <a:chExt cx="935036" cy="914520"/>
            </a:xfrm>
          </p:grpSpPr>
          <p:cxnSp>
            <p:nvCxnSpPr>
              <p:cNvPr id="499" name="Google Shape;499;p57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00" name="Google Shape;500;p57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01" name="Google Shape;501;p57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02" name="Google Shape;502;p57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03" name="Google Shape;503;p57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04" name="Google Shape;504;p57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pic>
        <p:nvPicPr>
          <p:cNvPr id="505" name="Google Shape;505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2729" y="1568834"/>
            <a:ext cx="558927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7"/>
          <p:cNvSpPr txBox="1">
            <a:spLocks noGrp="1"/>
          </p:cNvSpPr>
          <p:nvPr>
            <p:ph type="body" idx="3"/>
          </p:nvPr>
        </p:nvSpPr>
        <p:spPr>
          <a:xfrm>
            <a:off x="1651826" y="5925324"/>
            <a:ext cx="57996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Титульный лист">
  <p:cSld name="3_Титульный лист">
    <p:bg>
      <p:bgPr>
        <a:solidFill>
          <a:srgbClr val="F5F6F6"/>
        </a:solidFill>
        <a:effectLst/>
      </p:bgPr>
    </p:bg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58" descr="Рисунок 720"/>
          <p:cNvPicPr preferRelativeResize="0"/>
          <p:nvPr/>
        </p:nvPicPr>
        <p:blipFill rotWithShape="1">
          <a:blip r:embed="rId2">
            <a:alphaModFix/>
          </a:blip>
          <a:srcRect l="54788" t="2979" r="38528" b="65081"/>
          <a:stretch/>
        </p:blipFill>
        <p:spPr>
          <a:xfrm rot="10800000">
            <a:off x="-4" y="2492720"/>
            <a:ext cx="921956" cy="436528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58"/>
          <p:cNvSpPr txBox="1">
            <a:spLocks noGrp="1"/>
          </p:cNvSpPr>
          <p:nvPr>
            <p:ph type="body" idx="1"/>
          </p:nvPr>
        </p:nvSpPr>
        <p:spPr>
          <a:xfrm>
            <a:off x="1651826" y="5243565"/>
            <a:ext cx="57996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10" name="Google Shape;510;p58"/>
          <p:cNvSpPr txBox="1">
            <a:spLocks noGrp="1"/>
          </p:cNvSpPr>
          <p:nvPr>
            <p:ph type="body" idx="2"/>
          </p:nvPr>
        </p:nvSpPr>
        <p:spPr>
          <a:xfrm>
            <a:off x="1651826" y="3366229"/>
            <a:ext cx="58008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grpSp>
        <p:nvGrpSpPr>
          <p:cNvPr id="511" name="Google Shape;511;p58"/>
          <p:cNvGrpSpPr/>
          <p:nvPr/>
        </p:nvGrpSpPr>
        <p:grpSpPr>
          <a:xfrm rot="5400000">
            <a:off x="5183254" y="7379987"/>
            <a:ext cx="947995" cy="1802796"/>
            <a:chOff x="-20178" y="0"/>
            <a:chExt cx="947995" cy="1802796"/>
          </a:xfrm>
        </p:grpSpPr>
        <p:grpSp>
          <p:nvGrpSpPr>
            <p:cNvPr id="512" name="Google Shape;512;p58"/>
            <p:cNvGrpSpPr/>
            <p:nvPr/>
          </p:nvGrpSpPr>
          <p:grpSpPr>
            <a:xfrm>
              <a:off x="-20178" y="0"/>
              <a:ext cx="935036" cy="914520"/>
              <a:chOff x="12069606" y="-1340127"/>
              <a:chExt cx="935036" cy="914520"/>
            </a:xfrm>
          </p:grpSpPr>
          <p:cxnSp>
            <p:nvCxnSpPr>
              <p:cNvPr id="513" name="Google Shape;513;p58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4" name="Google Shape;514;p58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5" name="Google Shape;515;p58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6" name="Google Shape;516;p58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7" name="Google Shape;517;p58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8" name="Google Shape;518;p58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519" name="Google Shape;519;p58"/>
            <p:cNvGrpSpPr/>
            <p:nvPr/>
          </p:nvGrpSpPr>
          <p:grpSpPr>
            <a:xfrm>
              <a:off x="-7220" y="888276"/>
              <a:ext cx="935036" cy="914520"/>
              <a:chOff x="12069606" y="-1340127"/>
              <a:chExt cx="935036" cy="914520"/>
            </a:xfrm>
          </p:grpSpPr>
          <p:cxnSp>
            <p:nvCxnSpPr>
              <p:cNvPr id="520" name="Google Shape;520;p58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21" name="Google Shape;521;p58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22" name="Google Shape;522;p58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23" name="Google Shape;523;p58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24" name="Google Shape;524;p58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25" name="Google Shape;525;p58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pic>
        <p:nvPicPr>
          <p:cNvPr id="526" name="Google Shape;526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2729" y="1568834"/>
            <a:ext cx="558927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776">
          <p15:clr>
            <a:srgbClr val="FBAE40"/>
          </p15:clr>
        </p15:guide>
        <p15:guide id="2" orient="horz" pos="1560">
          <p15:clr>
            <a:srgbClr val="FBAE40"/>
          </p15:clr>
        </p15:guide>
        <p15:guide id="3" pos="2664">
          <p15:clr>
            <a:srgbClr val="FBAE40"/>
          </p15:clr>
        </p15:guide>
        <p15:guide id="4" pos="1008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Титульный лист">
  <p:cSld name="4_Титульный лист">
    <p:bg>
      <p:bgPr>
        <a:solidFill>
          <a:srgbClr val="F5F6F6"/>
        </a:solid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9"/>
          <p:cNvSpPr txBox="1">
            <a:spLocks noGrp="1"/>
          </p:cNvSpPr>
          <p:nvPr>
            <p:ph type="body" idx="1"/>
          </p:nvPr>
        </p:nvSpPr>
        <p:spPr>
          <a:xfrm>
            <a:off x="5469372" y="5243565"/>
            <a:ext cx="57996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9" name="Google Shape;529;p59"/>
          <p:cNvSpPr txBox="1">
            <a:spLocks noGrp="1"/>
          </p:cNvSpPr>
          <p:nvPr>
            <p:ph type="body" idx="2"/>
          </p:nvPr>
        </p:nvSpPr>
        <p:spPr>
          <a:xfrm>
            <a:off x="5469372" y="3366229"/>
            <a:ext cx="58008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grpSp>
        <p:nvGrpSpPr>
          <p:cNvPr id="530" name="Google Shape;530;p59"/>
          <p:cNvGrpSpPr/>
          <p:nvPr/>
        </p:nvGrpSpPr>
        <p:grpSpPr>
          <a:xfrm rot="5400000">
            <a:off x="5183254" y="7379987"/>
            <a:ext cx="947995" cy="1802796"/>
            <a:chOff x="-20178" y="0"/>
            <a:chExt cx="947995" cy="1802796"/>
          </a:xfrm>
        </p:grpSpPr>
        <p:grpSp>
          <p:nvGrpSpPr>
            <p:cNvPr id="531" name="Google Shape;531;p59"/>
            <p:cNvGrpSpPr/>
            <p:nvPr/>
          </p:nvGrpSpPr>
          <p:grpSpPr>
            <a:xfrm>
              <a:off x="-20178" y="0"/>
              <a:ext cx="935036" cy="914520"/>
              <a:chOff x="12069606" y="-1340127"/>
              <a:chExt cx="935036" cy="914520"/>
            </a:xfrm>
          </p:grpSpPr>
          <p:cxnSp>
            <p:nvCxnSpPr>
              <p:cNvPr id="532" name="Google Shape;532;p59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33" name="Google Shape;533;p59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34" name="Google Shape;534;p59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35" name="Google Shape;535;p59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36" name="Google Shape;536;p59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37" name="Google Shape;537;p59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538" name="Google Shape;538;p59"/>
            <p:cNvGrpSpPr/>
            <p:nvPr/>
          </p:nvGrpSpPr>
          <p:grpSpPr>
            <a:xfrm>
              <a:off x="-7220" y="888276"/>
              <a:ext cx="935036" cy="914520"/>
              <a:chOff x="12069606" y="-1340127"/>
              <a:chExt cx="935036" cy="914520"/>
            </a:xfrm>
          </p:grpSpPr>
          <p:cxnSp>
            <p:nvCxnSpPr>
              <p:cNvPr id="539" name="Google Shape;539;p59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40" name="Google Shape;540;p59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41" name="Google Shape;541;p59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42" name="Google Shape;542;p59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43" name="Google Shape;543;p59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44" name="Google Shape;544;p59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pic>
        <p:nvPicPr>
          <p:cNvPr id="545" name="Google Shape;545;p59" descr="Рисунок 720"/>
          <p:cNvPicPr preferRelativeResize="0"/>
          <p:nvPr/>
        </p:nvPicPr>
        <p:blipFill rotWithShape="1">
          <a:blip r:embed="rId2">
            <a:alphaModFix/>
          </a:blip>
          <a:srcRect l="54788" t="2979" r="38528" b="65081"/>
          <a:stretch/>
        </p:blipFill>
        <p:spPr>
          <a:xfrm rot="10800000">
            <a:off x="11270044" y="2492720"/>
            <a:ext cx="921956" cy="436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41090">
            <a:off x="278202" y="2345788"/>
            <a:ext cx="5049831" cy="418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Титульный лист">
  <p:cSld name="2_Титульный лист">
    <p:bg>
      <p:bgPr>
        <a:solidFill>
          <a:srgbClr val="F5F6F6"/>
        </a:solidFill>
        <a:effectLst/>
      </p:bgPr>
    </p:bg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60" descr="Рисунок 720"/>
          <p:cNvPicPr preferRelativeResize="0"/>
          <p:nvPr/>
        </p:nvPicPr>
        <p:blipFill rotWithShape="1">
          <a:blip r:embed="rId2">
            <a:alphaModFix/>
          </a:blip>
          <a:srcRect l="54788" t="2979" r="38528" b="65081"/>
          <a:stretch/>
        </p:blipFill>
        <p:spPr>
          <a:xfrm rot="10800000">
            <a:off x="-4" y="2492720"/>
            <a:ext cx="921956" cy="436528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60"/>
          <p:cNvSpPr txBox="1">
            <a:spLocks noGrp="1"/>
          </p:cNvSpPr>
          <p:nvPr>
            <p:ph type="body" idx="1"/>
          </p:nvPr>
        </p:nvSpPr>
        <p:spPr>
          <a:xfrm>
            <a:off x="1436693" y="5243565"/>
            <a:ext cx="57996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50" name="Google Shape;550;p60"/>
          <p:cNvSpPr txBox="1">
            <a:spLocks noGrp="1"/>
          </p:cNvSpPr>
          <p:nvPr>
            <p:ph type="body" idx="2"/>
          </p:nvPr>
        </p:nvSpPr>
        <p:spPr>
          <a:xfrm>
            <a:off x="1436693" y="3366229"/>
            <a:ext cx="58008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grpSp>
        <p:nvGrpSpPr>
          <p:cNvPr id="551" name="Google Shape;551;p60"/>
          <p:cNvGrpSpPr/>
          <p:nvPr/>
        </p:nvGrpSpPr>
        <p:grpSpPr>
          <a:xfrm rot="5400000">
            <a:off x="5183254" y="7379987"/>
            <a:ext cx="947995" cy="1802796"/>
            <a:chOff x="-20178" y="0"/>
            <a:chExt cx="947995" cy="1802796"/>
          </a:xfrm>
        </p:grpSpPr>
        <p:grpSp>
          <p:nvGrpSpPr>
            <p:cNvPr id="552" name="Google Shape;552;p60"/>
            <p:cNvGrpSpPr/>
            <p:nvPr/>
          </p:nvGrpSpPr>
          <p:grpSpPr>
            <a:xfrm>
              <a:off x="-20178" y="0"/>
              <a:ext cx="935036" cy="914520"/>
              <a:chOff x="12069606" y="-1340127"/>
              <a:chExt cx="935036" cy="914520"/>
            </a:xfrm>
          </p:grpSpPr>
          <p:cxnSp>
            <p:nvCxnSpPr>
              <p:cNvPr id="553" name="Google Shape;553;p60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54" name="Google Shape;554;p60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55" name="Google Shape;555;p60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56" name="Google Shape;556;p60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57" name="Google Shape;557;p60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58" name="Google Shape;558;p60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559" name="Google Shape;559;p60"/>
            <p:cNvGrpSpPr/>
            <p:nvPr/>
          </p:nvGrpSpPr>
          <p:grpSpPr>
            <a:xfrm>
              <a:off x="-7220" y="888276"/>
              <a:ext cx="935036" cy="914520"/>
              <a:chOff x="12069606" y="-1340127"/>
              <a:chExt cx="935036" cy="914520"/>
            </a:xfrm>
          </p:grpSpPr>
          <p:cxnSp>
            <p:nvCxnSpPr>
              <p:cNvPr id="560" name="Google Shape;560;p60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61" name="Google Shape;561;p60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62" name="Google Shape;562;p60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63" name="Google Shape;563;p60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64" name="Google Shape;564;p60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65" name="Google Shape;565;p60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566" name="Google Shape;566;p60"/>
          <p:cNvSpPr/>
          <p:nvPr/>
        </p:nvSpPr>
        <p:spPr>
          <a:xfrm>
            <a:off x="7452501" y="938437"/>
            <a:ext cx="5283093" cy="6168882"/>
          </a:xfrm>
          <a:custGeom>
            <a:avLst/>
            <a:gdLst/>
            <a:ahLst/>
            <a:cxnLst/>
            <a:rect l="l" t="t" r="r" b="b"/>
            <a:pathLst>
              <a:path w="4925961" h="5751871" extrusionOk="0">
                <a:moveTo>
                  <a:pt x="1327355" y="5722374"/>
                </a:moveTo>
                <a:lnTo>
                  <a:pt x="855406" y="4277032"/>
                </a:lnTo>
                <a:lnTo>
                  <a:pt x="0" y="4218039"/>
                </a:lnTo>
                <a:lnTo>
                  <a:pt x="530942" y="2094271"/>
                </a:lnTo>
                <a:lnTo>
                  <a:pt x="1032387" y="1681316"/>
                </a:lnTo>
                <a:lnTo>
                  <a:pt x="1504335" y="265471"/>
                </a:lnTo>
                <a:lnTo>
                  <a:pt x="2448232" y="0"/>
                </a:lnTo>
                <a:lnTo>
                  <a:pt x="2949677" y="560439"/>
                </a:lnTo>
                <a:lnTo>
                  <a:pt x="2890684" y="1740310"/>
                </a:lnTo>
                <a:lnTo>
                  <a:pt x="4925961" y="1710813"/>
                </a:lnTo>
                <a:lnTo>
                  <a:pt x="4483509" y="3598606"/>
                </a:lnTo>
                <a:lnTo>
                  <a:pt x="3628103" y="4070555"/>
                </a:lnTo>
                <a:lnTo>
                  <a:pt x="4041058" y="5751871"/>
                </a:lnTo>
                <a:lnTo>
                  <a:pt x="1327355" y="5722374"/>
                </a:lnTo>
                <a:close/>
              </a:path>
            </a:pathLst>
          </a:custGeom>
          <a:solidFill>
            <a:srgbClr val="FB293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endParaRPr sz="1800" b="1" i="0" u="none" strike="noStrike" cap="non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67" name="Google Shape;567;p60"/>
          <p:cNvPicPr preferRelativeResize="0"/>
          <p:nvPr/>
        </p:nvPicPr>
        <p:blipFill rotWithShape="1">
          <a:blip r:embed="rId3">
            <a:alphaModFix/>
          </a:blip>
          <a:srcRect l="23256" r="22895" b="44233"/>
          <a:stretch/>
        </p:blipFill>
        <p:spPr>
          <a:xfrm>
            <a:off x="7698701" y="351845"/>
            <a:ext cx="4572390" cy="6506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Акцент">
  <p:cSld name="Акцент">
    <p:bg>
      <p:bgPr>
        <a:solidFill>
          <a:schemeClr val="lt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 txBox="1">
            <a:spLocks noGrp="1"/>
          </p:cNvSpPr>
          <p:nvPr>
            <p:ph type="title"/>
          </p:nvPr>
        </p:nvSpPr>
        <p:spPr>
          <a:xfrm>
            <a:off x="1999417" y="2971952"/>
            <a:ext cx="8193166" cy="91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  <a:defRPr sz="6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№2.2 Разворот слева 1">
  <p:cSld name="5_Слайд №2.2 Разворот слева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2"/>
          <p:cNvSpPr txBox="1">
            <a:spLocks noGrp="1"/>
          </p:cNvSpPr>
          <p:nvPr>
            <p:ph type="body" idx="1"/>
          </p:nvPr>
        </p:nvSpPr>
        <p:spPr>
          <a:xfrm>
            <a:off x="982568" y="1978550"/>
            <a:ext cx="9726300" cy="3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71" name="Google Shape;571;p62"/>
          <p:cNvSpPr txBox="1">
            <a:spLocks noGrp="1"/>
          </p:cNvSpPr>
          <p:nvPr>
            <p:ph type="body" idx="2"/>
          </p:nvPr>
        </p:nvSpPr>
        <p:spPr>
          <a:xfrm>
            <a:off x="982569" y="788619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cxnSp>
        <p:nvCxnSpPr>
          <p:cNvPr id="572" name="Google Shape;572;p62"/>
          <p:cNvCxnSpPr/>
          <p:nvPr/>
        </p:nvCxnSpPr>
        <p:spPr>
          <a:xfrm>
            <a:off x="982569" y="324740"/>
            <a:ext cx="1080000" cy="0"/>
          </a:xfrm>
          <a:prstGeom prst="straightConnector1">
            <a:avLst/>
          </a:prstGeom>
          <a:noFill/>
          <a:ln w="76200" cap="flat" cmpd="sng">
            <a:solidFill>
              <a:srgbClr val="FB2A3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73" name="Google Shape;573;p62" descr="Рисунок 720"/>
          <p:cNvPicPr preferRelativeResize="0"/>
          <p:nvPr/>
        </p:nvPicPr>
        <p:blipFill rotWithShape="1">
          <a:blip r:embed="rId2">
            <a:alphaModFix/>
          </a:blip>
          <a:srcRect l="54788" t="2979" r="38528" b="65081"/>
          <a:stretch/>
        </p:blipFill>
        <p:spPr>
          <a:xfrm>
            <a:off x="-181461" y="1612532"/>
            <a:ext cx="621794" cy="2944086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62"/>
          <p:cNvSpPr txBox="1">
            <a:spLocks noGrp="1"/>
          </p:cNvSpPr>
          <p:nvPr>
            <p:ph type="sldNum" idx="12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список">
  <p:cSld name="Заголовок + список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6096000" y="692151"/>
            <a:ext cx="5437188" cy="5508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165527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+ текст в две колонки">
  <p:cSld name="2_Заголовок + текст в две колонки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677334" y="1773238"/>
            <a:ext cx="5304365" cy="442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6228824" y="1773239"/>
            <a:ext cx="5304364" cy="442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фактоида + текст">
  <p:cSld name="2 фактоида + текст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>
            <a:spLocks noGrp="1"/>
          </p:cNvSpPr>
          <p:nvPr>
            <p:ph type="body" idx="1"/>
          </p:nvPr>
        </p:nvSpPr>
        <p:spPr>
          <a:xfrm>
            <a:off x="671514" y="1773238"/>
            <a:ext cx="5135728" cy="442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0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body" idx="2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0"/>
          <p:cNvSpPr txBox="1">
            <a:spLocks noGrp="1"/>
          </p:cNvSpPr>
          <p:nvPr>
            <p:ph type="body" idx="3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0"/>
          <p:cNvSpPr txBox="1">
            <a:spLocks noGrp="1"/>
          </p:cNvSpPr>
          <p:nvPr>
            <p:ph type="body" idx="4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0"/>
          <p:cNvSpPr txBox="1">
            <a:spLocks noGrp="1"/>
          </p:cNvSpPr>
          <p:nvPr>
            <p:ph type="body" idx="5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 sz="3600" b="0" i="0" u="none" strike="noStrike" cap="non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58813" y="1773238"/>
            <a:ext cx="10855852" cy="4464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" name="Google Shape;13;p1"/>
          <p:cNvGrpSpPr/>
          <p:nvPr/>
        </p:nvGrpSpPr>
        <p:grpSpPr>
          <a:xfrm>
            <a:off x="0" y="-114752"/>
            <a:ext cx="12188148" cy="64309"/>
            <a:chOff x="0" y="1773238"/>
            <a:chExt cx="12188148" cy="735184"/>
          </a:xfrm>
        </p:grpSpPr>
        <p:cxnSp>
          <p:nvCxnSpPr>
            <p:cNvPr id="14" name="Google Shape;14;p1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" name="Google Shape;30;p1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" name="Google Shape;31;p1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" name="Google Shape;32;p1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3" name="Google Shape;33;p1"/>
          <p:cNvGrpSpPr/>
          <p:nvPr/>
        </p:nvGrpSpPr>
        <p:grpSpPr>
          <a:xfrm>
            <a:off x="-3" y="6987088"/>
            <a:ext cx="12188148" cy="64309"/>
            <a:chOff x="0" y="1773238"/>
            <a:chExt cx="12188148" cy="735184"/>
          </a:xfrm>
        </p:grpSpPr>
        <p:cxnSp>
          <p:nvCxnSpPr>
            <p:cNvPr id="34" name="Google Shape;34;p1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" name="Google Shape;35;p1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" name="Google Shape;36;p1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" name="Google Shape;37;p1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" name="Google Shape;38;p1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" name="Google Shape;39;p1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" name="Google Shape;40;p1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" name="Google Shape;41;p1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" name="Google Shape;42;p1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" name="Google Shape;43;p1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" name="Google Shape;44;p1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" name="Google Shape;45;p1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" name="Google Shape;46;p1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" name="Google Shape;47;p1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8" name="Google Shape;48;p1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" name="Google Shape;49;p1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" name="Google Shape;50;p1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" name="Google Shape;51;p1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" name="Google Shape;52;p1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415">
          <p15:clr>
            <a:srgbClr val="FDE53C"/>
          </p15:clr>
        </p15:guide>
        <p15:guide id="2" pos="7265">
          <p15:clr>
            <a:srgbClr val="FDE53C"/>
          </p15:clr>
        </p15:guide>
        <p15:guide id="3" orient="horz" pos="3906">
          <p15:clr>
            <a:srgbClr val="FDE53C"/>
          </p15:clr>
        </p15:guide>
        <p15:guide id="4" pos="5110">
          <p15:clr>
            <a:srgbClr val="FDE53C"/>
          </p15:clr>
        </p15:guide>
        <p15:guide id="5" pos="2547">
          <p15:clr>
            <a:srgbClr val="FDE53C"/>
          </p15:clr>
        </p15:guide>
        <p15:guide id="6" pos="3840">
          <p15:clr>
            <a:srgbClr val="FDE53C"/>
          </p15:clr>
        </p15:guide>
        <p15:guide id="7" orient="horz" pos="436">
          <p15:clr>
            <a:srgbClr val="FDE53C"/>
          </p15:clr>
        </p15:guide>
        <p15:guide id="8" orient="horz" pos="1117">
          <p15:clr>
            <a:srgbClr val="FDE53C"/>
          </p15:clr>
        </p15:guide>
        <p15:guide id="9" pos="2116">
          <p15:clr>
            <a:srgbClr val="FDE53C"/>
          </p15:clr>
        </p15:guide>
        <p15:guide id="10" pos="5541">
          <p15:clr>
            <a:srgbClr val="FDE53C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5"/>
          <p:cNvSpPr txBox="1">
            <a:spLocks noGrp="1"/>
          </p:cNvSpPr>
          <p:nvPr>
            <p:ph type="sldNum" idx="12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s.statcounter.com/os-market-share#monthly-202209-202209-bar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hyperlink" Target="https://habr.com/ru/article/679698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8.xml"/><Relationship Id="rId4" Type="http://schemas.openxmlformats.org/officeDocument/2006/relationships/hyperlink" Target="https://developer.android.com/guide/platform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D875oob8haXJFvzW9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3"/>
          <p:cNvSpPr txBox="1">
            <a:spLocks noGrp="1"/>
          </p:cNvSpPr>
          <p:nvPr>
            <p:ph type="body" idx="1"/>
          </p:nvPr>
        </p:nvSpPr>
        <p:spPr>
          <a:xfrm>
            <a:off x="658813" y="3639110"/>
            <a:ext cx="102234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ru-RU"/>
              <a:t>Клещин Никита</a:t>
            </a:r>
            <a:endParaRPr/>
          </a:p>
        </p:txBody>
      </p:sp>
      <p:sp>
        <p:nvSpPr>
          <p:cNvPr id="580" name="Google Shape;580;p63"/>
          <p:cNvSpPr txBox="1">
            <a:spLocks noGrp="1"/>
          </p:cNvSpPr>
          <p:nvPr>
            <p:ph type="title"/>
          </p:nvPr>
        </p:nvSpPr>
        <p:spPr>
          <a:xfrm>
            <a:off x="622300" y="699321"/>
            <a:ext cx="10220400" cy="16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/>
              <a:t>Введение</a:t>
            </a:r>
            <a:br>
              <a:rPr lang="ru-RU"/>
            </a:br>
            <a:r>
              <a:rPr lang="ru-RU" sz="1000"/>
              <a:t/>
            </a:r>
            <a:br>
              <a:rPr lang="ru-RU" sz="1000"/>
            </a:br>
            <a:r>
              <a:rPr lang="ru-RU" sz="4000"/>
              <a:t>знакомство, оценки, мотивация, GIT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585750" cy="6516976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72"/>
          <p:cNvSpPr txBox="1">
            <a:spLocks noGrp="1"/>
          </p:cNvSpPr>
          <p:nvPr>
            <p:ph type="title"/>
          </p:nvPr>
        </p:nvSpPr>
        <p:spPr>
          <a:xfrm>
            <a:off x="3263467" y="5330277"/>
            <a:ext cx="8193300" cy="24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u="sng">
                <a:solidFill>
                  <a:schemeClr val="hlink"/>
                </a:solidFill>
                <a:hlinkClick r:id="rId4"/>
              </a:rPr>
              <a:t>https://gs.statcounter.com/os-market-share#monthly-202209-202209-bar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3"/>
          <p:cNvSpPr/>
          <p:nvPr/>
        </p:nvSpPr>
        <p:spPr>
          <a:xfrm>
            <a:off x="-747195" y="-916337"/>
            <a:ext cx="13689200" cy="8692459"/>
          </a:xfrm>
          <a:custGeom>
            <a:avLst/>
            <a:gdLst/>
            <a:ahLst/>
            <a:cxnLst/>
            <a:rect l="l" t="t" r="r" b="b"/>
            <a:pathLst>
              <a:path w="13131127" h="8338090" extrusionOk="0">
                <a:moveTo>
                  <a:pt x="1931349" y="111"/>
                </a:moveTo>
                <a:lnTo>
                  <a:pt x="300951" y="111"/>
                </a:lnTo>
                <a:cubicBezTo>
                  <a:pt x="151900" y="111"/>
                  <a:pt x="77407" y="111"/>
                  <a:pt x="33467" y="48206"/>
                </a:cubicBezTo>
                <a:cubicBezTo>
                  <a:pt x="-10473" y="96300"/>
                  <a:pt x="-3812" y="169883"/>
                  <a:pt x="9575" y="316216"/>
                </a:cubicBezTo>
                <a:cubicBezTo>
                  <a:pt x="411570" y="4727600"/>
                  <a:pt x="2815085" y="8439209"/>
                  <a:pt x="7257462" y="8336104"/>
                </a:cubicBezTo>
                <a:cubicBezTo>
                  <a:pt x="7388194" y="8333094"/>
                  <a:pt x="7453591" y="8331557"/>
                  <a:pt x="7495674" y="8288522"/>
                </a:cubicBezTo>
                <a:cubicBezTo>
                  <a:pt x="7537757" y="8245486"/>
                  <a:pt x="7537757" y="8178948"/>
                  <a:pt x="7537757" y="8045871"/>
                </a:cubicBezTo>
                <a:lnTo>
                  <a:pt x="7537757" y="5363332"/>
                </a:lnTo>
                <a:cubicBezTo>
                  <a:pt x="9577195" y="5646584"/>
                  <a:pt x="10349670" y="6995795"/>
                  <a:pt x="10823213" y="8121311"/>
                </a:cubicBezTo>
                <a:cubicBezTo>
                  <a:pt x="10866385" y="8223776"/>
                  <a:pt x="10887970" y="8275009"/>
                  <a:pt x="10925185" y="8299985"/>
                </a:cubicBezTo>
                <a:cubicBezTo>
                  <a:pt x="10962400" y="8324961"/>
                  <a:pt x="11013193" y="8324705"/>
                  <a:pt x="11115101" y="8324705"/>
                </a:cubicBezTo>
                <a:lnTo>
                  <a:pt x="12838696" y="8324705"/>
                </a:lnTo>
                <a:cubicBezTo>
                  <a:pt x="12980381" y="8324705"/>
                  <a:pt x="13051158" y="8324705"/>
                  <a:pt x="13095484" y="8271295"/>
                </a:cubicBezTo>
                <a:cubicBezTo>
                  <a:pt x="13139808" y="8217884"/>
                  <a:pt x="13141409" y="8152627"/>
                  <a:pt x="13104899" y="8031654"/>
                </a:cubicBezTo>
                <a:cubicBezTo>
                  <a:pt x="12658452" y="6551480"/>
                  <a:pt x="11501339" y="4773068"/>
                  <a:pt x="9840131" y="4166282"/>
                </a:cubicBezTo>
                <a:cubicBezTo>
                  <a:pt x="9840131" y="4166282"/>
                  <a:pt x="9840131" y="4166282"/>
                  <a:pt x="9840772" y="4165642"/>
                </a:cubicBezTo>
                <a:cubicBezTo>
                  <a:pt x="11064884" y="3565772"/>
                  <a:pt x="12429400" y="1985374"/>
                  <a:pt x="12827358" y="308659"/>
                </a:cubicBezTo>
                <a:cubicBezTo>
                  <a:pt x="12858744" y="176543"/>
                  <a:pt x="12869249" y="109365"/>
                  <a:pt x="12824925" y="54738"/>
                </a:cubicBezTo>
                <a:cubicBezTo>
                  <a:pt x="12780600" y="111"/>
                  <a:pt x="12706683" y="111"/>
                  <a:pt x="12558914" y="111"/>
                </a:cubicBezTo>
                <a:lnTo>
                  <a:pt x="10895465" y="111"/>
                </a:lnTo>
                <a:cubicBezTo>
                  <a:pt x="10781898" y="111"/>
                  <a:pt x="10725148" y="111"/>
                  <a:pt x="10685628" y="29890"/>
                </a:cubicBezTo>
                <a:cubicBezTo>
                  <a:pt x="10646107" y="59669"/>
                  <a:pt x="10629582" y="117754"/>
                  <a:pt x="10596466" y="233732"/>
                </a:cubicBezTo>
                <a:lnTo>
                  <a:pt x="10596466" y="233732"/>
                </a:lnTo>
                <a:cubicBezTo>
                  <a:pt x="10218555" y="1573272"/>
                  <a:pt x="9033579" y="3035643"/>
                  <a:pt x="7537757" y="3301924"/>
                </a:cubicBezTo>
                <a:lnTo>
                  <a:pt x="7537757" y="295595"/>
                </a:lnTo>
                <a:cubicBezTo>
                  <a:pt x="7537757" y="156306"/>
                  <a:pt x="7537757" y="86630"/>
                  <a:pt x="7494457" y="43403"/>
                </a:cubicBezTo>
                <a:cubicBezTo>
                  <a:pt x="7451157" y="175"/>
                  <a:pt x="7381404" y="111"/>
                  <a:pt x="7242217" y="111"/>
                </a:cubicBezTo>
                <a:lnTo>
                  <a:pt x="5619954" y="111"/>
                </a:lnTo>
                <a:cubicBezTo>
                  <a:pt x="5480639" y="111"/>
                  <a:pt x="5410950" y="111"/>
                  <a:pt x="5367650" y="43403"/>
                </a:cubicBezTo>
                <a:cubicBezTo>
                  <a:pt x="5324350" y="86694"/>
                  <a:pt x="5324414" y="156306"/>
                  <a:pt x="5324414" y="295595"/>
                </a:cubicBezTo>
                <a:lnTo>
                  <a:pt x="5324414" y="5720487"/>
                </a:lnTo>
                <a:cubicBezTo>
                  <a:pt x="3777349" y="5414693"/>
                  <a:pt x="2440569" y="3146817"/>
                  <a:pt x="2230027" y="281186"/>
                </a:cubicBezTo>
                <a:cubicBezTo>
                  <a:pt x="2220163" y="146700"/>
                  <a:pt x="2215231" y="79137"/>
                  <a:pt x="2172380" y="39624"/>
                </a:cubicBezTo>
                <a:cubicBezTo>
                  <a:pt x="2129529" y="111"/>
                  <a:pt x="2063490" y="111"/>
                  <a:pt x="1931029" y="111"/>
                </a:cubicBezTo>
              </a:path>
            </a:pathLst>
          </a:custGeom>
          <a:solidFill>
            <a:srgbClr val="CAD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73"/>
          <p:cNvSpPr txBox="1">
            <a:spLocks noGrp="1"/>
          </p:cNvSpPr>
          <p:nvPr>
            <p:ph type="title"/>
          </p:nvPr>
        </p:nvSpPr>
        <p:spPr>
          <a:xfrm>
            <a:off x="2000742" y="2971805"/>
            <a:ext cx="81933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</a:pPr>
            <a:r>
              <a:rPr lang="ru-RU"/>
              <a:t>А что там по ЗП?</a:t>
            </a:r>
            <a:endParaRPr/>
          </a:p>
        </p:txBody>
      </p:sp>
      <p:sp>
        <p:nvSpPr>
          <p:cNvPr id="670" name="Google Shape;670;p73"/>
          <p:cNvSpPr txBox="1"/>
          <p:nvPr/>
        </p:nvSpPr>
        <p:spPr>
          <a:xfrm>
            <a:off x="3670373" y="4076054"/>
            <a:ext cx="48513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Google Shape;67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075" y="87900"/>
            <a:ext cx="6343572" cy="47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74"/>
          <p:cNvSpPr txBox="1"/>
          <p:nvPr/>
        </p:nvSpPr>
        <p:spPr>
          <a:xfrm>
            <a:off x="933900" y="53015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4"/>
              </a:rPr>
              <a:t>https://habr.com/ru/article/679698/</a:t>
            </a:r>
            <a:endParaRPr/>
          </a:p>
        </p:txBody>
      </p:sp>
      <p:pic>
        <p:nvPicPr>
          <p:cNvPr id="678" name="Google Shape;678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4700" y="2019200"/>
            <a:ext cx="6627676" cy="4682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5"/>
          <p:cNvSpPr/>
          <p:nvPr/>
        </p:nvSpPr>
        <p:spPr>
          <a:xfrm>
            <a:off x="-747195" y="-916337"/>
            <a:ext cx="13689200" cy="8692459"/>
          </a:xfrm>
          <a:custGeom>
            <a:avLst/>
            <a:gdLst/>
            <a:ahLst/>
            <a:cxnLst/>
            <a:rect l="l" t="t" r="r" b="b"/>
            <a:pathLst>
              <a:path w="13131127" h="8338090" extrusionOk="0">
                <a:moveTo>
                  <a:pt x="1931349" y="111"/>
                </a:moveTo>
                <a:lnTo>
                  <a:pt x="300951" y="111"/>
                </a:lnTo>
                <a:cubicBezTo>
                  <a:pt x="151900" y="111"/>
                  <a:pt x="77407" y="111"/>
                  <a:pt x="33467" y="48206"/>
                </a:cubicBezTo>
                <a:cubicBezTo>
                  <a:pt x="-10473" y="96300"/>
                  <a:pt x="-3812" y="169883"/>
                  <a:pt x="9575" y="316216"/>
                </a:cubicBezTo>
                <a:cubicBezTo>
                  <a:pt x="411570" y="4727600"/>
                  <a:pt x="2815085" y="8439209"/>
                  <a:pt x="7257462" y="8336104"/>
                </a:cubicBezTo>
                <a:cubicBezTo>
                  <a:pt x="7388194" y="8333094"/>
                  <a:pt x="7453591" y="8331557"/>
                  <a:pt x="7495674" y="8288522"/>
                </a:cubicBezTo>
                <a:cubicBezTo>
                  <a:pt x="7537757" y="8245486"/>
                  <a:pt x="7537757" y="8178948"/>
                  <a:pt x="7537757" y="8045871"/>
                </a:cubicBezTo>
                <a:lnTo>
                  <a:pt x="7537757" y="5363332"/>
                </a:lnTo>
                <a:cubicBezTo>
                  <a:pt x="9577195" y="5646584"/>
                  <a:pt x="10349670" y="6995795"/>
                  <a:pt x="10823213" y="8121311"/>
                </a:cubicBezTo>
                <a:cubicBezTo>
                  <a:pt x="10866385" y="8223776"/>
                  <a:pt x="10887970" y="8275009"/>
                  <a:pt x="10925185" y="8299985"/>
                </a:cubicBezTo>
                <a:cubicBezTo>
                  <a:pt x="10962400" y="8324961"/>
                  <a:pt x="11013193" y="8324705"/>
                  <a:pt x="11115101" y="8324705"/>
                </a:cubicBezTo>
                <a:lnTo>
                  <a:pt x="12838696" y="8324705"/>
                </a:lnTo>
                <a:cubicBezTo>
                  <a:pt x="12980381" y="8324705"/>
                  <a:pt x="13051158" y="8324705"/>
                  <a:pt x="13095484" y="8271295"/>
                </a:cubicBezTo>
                <a:cubicBezTo>
                  <a:pt x="13139808" y="8217884"/>
                  <a:pt x="13141409" y="8152627"/>
                  <a:pt x="13104899" y="8031654"/>
                </a:cubicBezTo>
                <a:cubicBezTo>
                  <a:pt x="12658452" y="6551480"/>
                  <a:pt x="11501339" y="4773068"/>
                  <a:pt x="9840131" y="4166282"/>
                </a:cubicBezTo>
                <a:cubicBezTo>
                  <a:pt x="9840131" y="4166282"/>
                  <a:pt x="9840131" y="4166282"/>
                  <a:pt x="9840772" y="4165642"/>
                </a:cubicBezTo>
                <a:cubicBezTo>
                  <a:pt x="11064884" y="3565772"/>
                  <a:pt x="12429400" y="1985374"/>
                  <a:pt x="12827358" y="308659"/>
                </a:cubicBezTo>
                <a:cubicBezTo>
                  <a:pt x="12858744" y="176543"/>
                  <a:pt x="12869249" y="109365"/>
                  <a:pt x="12824925" y="54738"/>
                </a:cubicBezTo>
                <a:cubicBezTo>
                  <a:pt x="12780600" y="111"/>
                  <a:pt x="12706683" y="111"/>
                  <a:pt x="12558914" y="111"/>
                </a:cubicBezTo>
                <a:lnTo>
                  <a:pt x="10895465" y="111"/>
                </a:lnTo>
                <a:cubicBezTo>
                  <a:pt x="10781898" y="111"/>
                  <a:pt x="10725148" y="111"/>
                  <a:pt x="10685628" y="29890"/>
                </a:cubicBezTo>
                <a:cubicBezTo>
                  <a:pt x="10646107" y="59669"/>
                  <a:pt x="10629582" y="117754"/>
                  <a:pt x="10596466" y="233732"/>
                </a:cubicBezTo>
                <a:lnTo>
                  <a:pt x="10596466" y="233732"/>
                </a:lnTo>
                <a:cubicBezTo>
                  <a:pt x="10218555" y="1573272"/>
                  <a:pt x="9033579" y="3035643"/>
                  <a:pt x="7537757" y="3301924"/>
                </a:cubicBezTo>
                <a:lnTo>
                  <a:pt x="7537757" y="295595"/>
                </a:lnTo>
                <a:cubicBezTo>
                  <a:pt x="7537757" y="156306"/>
                  <a:pt x="7537757" y="86630"/>
                  <a:pt x="7494457" y="43403"/>
                </a:cubicBezTo>
                <a:cubicBezTo>
                  <a:pt x="7451157" y="175"/>
                  <a:pt x="7381404" y="111"/>
                  <a:pt x="7242217" y="111"/>
                </a:cubicBezTo>
                <a:lnTo>
                  <a:pt x="5619954" y="111"/>
                </a:lnTo>
                <a:cubicBezTo>
                  <a:pt x="5480639" y="111"/>
                  <a:pt x="5410950" y="111"/>
                  <a:pt x="5367650" y="43403"/>
                </a:cubicBezTo>
                <a:cubicBezTo>
                  <a:pt x="5324350" y="86694"/>
                  <a:pt x="5324414" y="156306"/>
                  <a:pt x="5324414" y="295595"/>
                </a:cubicBezTo>
                <a:lnTo>
                  <a:pt x="5324414" y="5720487"/>
                </a:lnTo>
                <a:cubicBezTo>
                  <a:pt x="3777349" y="5414693"/>
                  <a:pt x="2440569" y="3146817"/>
                  <a:pt x="2230027" y="281186"/>
                </a:cubicBezTo>
                <a:cubicBezTo>
                  <a:pt x="2220163" y="146700"/>
                  <a:pt x="2215231" y="79137"/>
                  <a:pt x="2172380" y="39624"/>
                </a:cubicBezTo>
                <a:cubicBezTo>
                  <a:pt x="2129529" y="111"/>
                  <a:pt x="2063490" y="111"/>
                  <a:pt x="1931029" y="111"/>
                </a:cubicBezTo>
              </a:path>
            </a:pathLst>
          </a:custGeom>
          <a:solidFill>
            <a:srgbClr val="CAD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75"/>
          <p:cNvSpPr txBox="1">
            <a:spLocks noGrp="1"/>
          </p:cNvSpPr>
          <p:nvPr>
            <p:ph type="title"/>
          </p:nvPr>
        </p:nvSpPr>
        <p:spPr>
          <a:xfrm>
            <a:off x="1999342" y="2514755"/>
            <a:ext cx="8193300" cy="18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</a:pPr>
            <a:r>
              <a:rPr lang="ru-RU"/>
              <a:t>Кто самый классный работодатель?</a:t>
            </a:r>
            <a:endParaRPr/>
          </a:p>
        </p:txBody>
      </p:sp>
      <p:sp>
        <p:nvSpPr>
          <p:cNvPr id="685" name="Google Shape;685;p75"/>
          <p:cNvSpPr txBox="1"/>
          <p:nvPr/>
        </p:nvSpPr>
        <p:spPr>
          <a:xfrm>
            <a:off x="3670373" y="4076054"/>
            <a:ext cx="48513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76"/>
          <p:cNvSpPr txBox="1">
            <a:spLocks noGrp="1"/>
          </p:cNvSpPr>
          <p:nvPr>
            <p:ph type="title"/>
          </p:nvPr>
        </p:nvSpPr>
        <p:spPr>
          <a:xfrm>
            <a:off x="1999342" y="2057552"/>
            <a:ext cx="8193300" cy="2742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На этот вопрос нет однозначного ответа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77"/>
          <p:cNvSpPr txBox="1">
            <a:spLocks noGrp="1"/>
          </p:cNvSpPr>
          <p:nvPr>
            <p:ph type="title"/>
          </p:nvPr>
        </p:nvSpPr>
        <p:spPr>
          <a:xfrm>
            <a:off x="6870171" y="692150"/>
            <a:ext cx="4662900" cy="108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Кто это?</a:t>
            </a:r>
            <a:endParaRPr/>
          </a:p>
        </p:txBody>
      </p:sp>
      <p:pic>
        <p:nvPicPr>
          <p:cNvPr id="698" name="Google Shape;698;p7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666" r="16666"/>
          <a:stretch/>
        </p:blipFill>
        <p:spPr>
          <a:xfrm>
            <a:off x="0" y="0"/>
            <a:ext cx="6096000" cy="6857999"/>
          </a:xfrm>
          <a:prstGeom prst="rect">
            <a:avLst/>
          </a:prstGeom>
        </p:spPr>
      </p:pic>
      <p:sp>
        <p:nvSpPr>
          <p:cNvPr id="699" name="Google Shape;699;p77"/>
          <p:cNvSpPr txBox="1">
            <a:spLocks noGrp="1"/>
          </p:cNvSpPr>
          <p:nvPr>
            <p:ph type="body" idx="1"/>
          </p:nvPr>
        </p:nvSpPr>
        <p:spPr>
          <a:xfrm>
            <a:off x="6864351" y="2018599"/>
            <a:ext cx="4649700" cy="418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p7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666" r="16666"/>
          <a:stretch/>
        </p:blipFill>
        <p:spPr>
          <a:xfrm>
            <a:off x="0" y="0"/>
            <a:ext cx="6096000" cy="6857999"/>
          </a:xfrm>
          <a:prstGeom prst="rect">
            <a:avLst/>
          </a:prstGeom>
        </p:spPr>
      </p:pic>
      <p:sp>
        <p:nvSpPr>
          <p:cNvPr id="706" name="Google Shape;706;p78"/>
          <p:cNvSpPr txBox="1">
            <a:spLocks noGrp="1"/>
          </p:cNvSpPr>
          <p:nvPr>
            <p:ph type="title"/>
          </p:nvPr>
        </p:nvSpPr>
        <p:spPr>
          <a:xfrm>
            <a:off x="6870171" y="692150"/>
            <a:ext cx="4662900" cy="108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Andy Rubin</a:t>
            </a:r>
            <a:endParaRPr/>
          </a:p>
        </p:txBody>
      </p:sp>
      <p:sp>
        <p:nvSpPr>
          <p:cNvPr id="707" name="Google Shape;707;p78"/>
          <p:cNvSpPr txBox="1">
            <a:spLocks noGrp="1"/>
          </p:cNvSpPr>
          <p:nvPr>
            <p:ph type="body" idx="1"/>
          </p:nvPr>
        </p:nvSpPr>
        <p:spPr>
          <a:xfrm>
            <a:off x="6864351" y="2018599"/>
            <a:ext cx="4649700" cy="418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Основание стартапа - 2003 год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Покупка Google - 2005 год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Android 1.0 - 2008 год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Android 1.6 - 2009 год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Отошел от Android в 2013 году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Делал  Essential Phone до 2020 года:(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7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5012" r="25012"/>
          <a:stretch/>
        </p:blipFill>
        <p:spPr>
          <a:xfrm>
            <a:off x="0" y="0"/>
            <a:ext cx="6095999" cy="6858000"/>
          </a:xfrm>
          <a:prstGeom prst="rect">
            <a:avLst/>
          </a:prstGeom>
        </p:spPr>
      </p:pic>
      <p:sp>
        <p:nvSpPr>
          <p:cNvPr id="714" name="Google Shape;714;p79"/>
          <p:cNvSpPr txBox="1">
            <a:spLocks noGrp="1"/>
          </p:cNvSpPr>
          <p:nvPr>
            <p:ph type="title"/>
          </p:nvPr>
        </p:nvSpPr>
        <p:spPr>
          <a:xfrm>
            <a:off x="6870171" y="692150"/>
            <a:ext cx="4662900" cy="108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Какие плюсы у Android?</a:t>
            </a:r>
            <a:endParaRPr/>
          </a:p>
        </p:txBody>
      </p:sp>
      <p:sp>
        <p:nvSpPr>
          <p:cNvPr id="715" name="Google Shape;715;p79"/>
          <p:cNvSpPr txBox="1">
            <a:spLocks noGrp="1"/>
          </p:cNvSpPr>
          <p:nvPr>
            <p:ph type="body" idx="1"/>
          </p:nvPr>
        </p:nvSpPr>
        <p:spPr>
          <a:xfrm>
            <a:off x="6864351" y="2018599"/>
            <a:ext cx="4649700" cy="418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Свободная платформа и открытый код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Множество производителей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Множество дизайнов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Разный ценовой сегмент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Поддержка от Google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Google Shape;721;p8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7775" r="17775"/>
          <a:stretch/>
        </p:blipFill>
        <p:spPr>
          <a:xfrm>
            <a:off x="0" y="0"/>
            <a:ext cx="6096001" cy="6858000"/>
          </a:xfrm>
          <a:prstGeom prst="rect">
            <a:avLst/>
          </a:prstGeom>
        </p:spPr>
      </p:pic>
      <p:sp>
        <p:nvSpPr>
          <p:cNvPr id="722" name="Google Shape;722;p80"/>
          <p:cNvSpPr txBox="1">
            <a:spLocks noGrp="1"/>
          </p:cNvSpPr>
          <p:nvPr>
            <p:ph type="title"/>
          </p:nvPr>
        </p:nvSpPr>
        <p:spPr>
          <a:xfrm>
            <a:off x="6870171" y="692150"/>
            <a:ext cx="4662900" cy="108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accent3"/>
                </a:solidFill>
              </a:rPr>
              <a:t>Какие минусы у Android?</a:t>
            </a:r>
            <a:endParaRPr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80"/>
          <p:cNvSpPr txBox="1">
            <a:spLocks noGrp="1"/>
          </p:cNvSpPr>
          <p:nvPr>
            <p:ph type="body" idx="1"/>
          </p:nvPr>
        </p:nvSpPr>
        <p:spPr>
          <a:xfrm>
            <a:off x="6864351" y="2018599"/>
            <a:ext cx="4649700" cy="418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Свободная платформа и открытый код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Множество производителей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Множество дизайнов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Разный ценовой сегмент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Поддержка от Google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8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3433" r="13440"/>
          <a:stretch/>
        </p:blipFill>
        <p:spPr>
          <a:xfrm>
            <a:off x="6096000" y="692151"/>
            <a:ext cx="5437200" cy="4182300"/>
          </a:xfrm>
          <a:prstGeom prst="rect">
            <a:avLst/>
          </a:prstGeom>
        </p:spPr>
      </p:pic>
      <p:sp>
        <p:nvSpPr>
          <p:cNvPr id="730" name="Google Shape;730;p81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2900" cy="108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Андроид разработка не стоит на месте</a:t>
            </a:r>
            <a:endParaRPr/>
          </a:p>
        </p:txBody>
      </p:sp>
      <p:sp>
        <p:nvSpPr>
          <p:cNvPr id="731" name="Google Shape;731;p81"/>
          <p:cNvSpPr txBox="1">
            <a:spLocks noGrp="1"/>
          </p:cNvSpPr>
          <p:nvPr>
            <p:ph type="body" idx="1"/>
          </p:nvPr>
        </p:nvSpPr>
        <p:spPr>
          <a:xfrm>
            <a:off x="6096000" y="5147214"/>
            <a:ext cx="5449800" cy="35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81"/>
          <p:cNvSpPr txBox="1">
            <a:spLocks noGrp="1"/>
          </p:cNvSpPr>
          <p:nvPr>
            <p:ph type="body" idx="3"/>
          </p:nvPr>
        </p:nvSpPr>
        <p:spPr>
          <a:xfrm>
            <a:off x="6096000" y="5553075"/>
            <a:ext cx="5449800" cy="68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81"/>
          <p:cNvSpPr txBox="1">
            <a:spLocks noGrp="1"/>
          </p:cNvSpPr>
          <p:nvPr>
            <p:ph type="body" idx="4"/>
          </p:nvPr>
        </p:nvSpPr>
        <p:spPr>
          <a:xfrm>
            <a:off x="671514" y="2018599"/>
            <a:ext cx="4649700" cy="418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Фрагментация предусмотрена на раннем этапе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Команда разработчиков занимается обратной совместимостью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Команда разработчиков дает советы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Поддержка Android экспертов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Большое сообщество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Много примеров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Codelabs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Курсы от VK:)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64"/>
          <p:cNvPicPr preferRelativeResize="0"/>
          <p:nvPr/>
        </p:nvPicPr>
        <p:blipFill rotWithShape="1">
          <a:blip r:embed="rId3">
            <a:alphaModFix/>
          </a:blip>
          <a:srcRect l="72251" t="30440" r="97" b="31202"/>
          <a:stretch/>
        </p:blipFill>
        <p:spPr>
          <a:xfrm>
            <a:off x="0" y="692152"/>
            <a:ext cx="5243288" cy="6165848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64"/>
          <p:cNvSpPr txBox="1">
            <a:spLocks noGrp="1"/>
          </p:cNvSpPr>
          <p:nvPr>
            <p:ph type="body" idx="1"/>
          </p:nvPr>
        </p:nvSpPr>
        <p:spPr>
          <a:xfrm>
            <a:off x="6458200" y="692151"/>
            <a:ext cx="5074987" cy="5508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ru-RU" sz="1800"/>
              <a:t>Знакомство</a:t>
            </a:r>
            <a:endParaRPr sz="18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-RU" sz="1800"/>
              <a:t>Hello Android!</a:t>
            </a:r>
            <a:endParaRPr sz="18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-RU" sz="1800"/>
              <a:t>Правила игры</a:t>
            </a:r>
            <a:endParaRPr sz="18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-RU" sz="1800"/>
              <a:t>Base GIT</a:t>
            </a:r>
            <a:endParaRPr sz="1800"/>
          </a:p>
          <a:p>
            <a:pPr marL="255587" lvl="1" indent="-141287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</a:pPr>
            <a:endParaRPr sz="1800"/>
          </a:p>
        </p:txBody>
      </p:sp>
      <p:sp>
        <p:nvSpPr>
          <p:cNvPr id="587" name="Google Shape;587;p64"/>
          <p:cNvSpPr txBox="1">
            <a:spLocks noGrp="1"/>
          </p:cNvSpPr>
          <p:nvPr>
            <p:ph type="title"/>
          </p:nvPr>
        </p:nvSpPr>
        <p:spPr>
          <a:xfrm>
            <a:off x="677334" y="2622900"/>
            <a:ext cx="5103534" cy="1586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Содержание занятия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82"/>
          <p:cNvSpPr txBox="1">
            <a:spLocks noGrp="1"/>
          </p:cNvSpPr>
          <p:nvPr>
            <p:ph type="body" idx="1"/>
          </p:nvPr>
        </p:nvSpPr>
        <p:spPr>
          <a:xfrm>
            <a:off x="671514" y="2018599"/>
            <a:ext cx="4649700" cy="418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linux based - удобно для производителя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HAL - для удобства портируемости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Нативный библиотеки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Собственная среда выполнения - ART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Android API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Приложения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82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2900" cy="108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Архитектура Android</a:t>
            </a:r>
            <a:endParaRPr/>
          </a:p>
        </p:txBody>
      </p:sp>
      <p:pic>
        <p:nvPicPr>
          <p:cNvPr id="741" name="Google Shape;74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2934" y="152400"/>
            <a:ext cx="4450262" cy="6553204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82"/>
          <p:cNvSpPr txBox="1"/>
          <p:nvPr/>
        </p:nvSpPr>
        <p:spPr>
          <a:xfrm>
            <a:off x="677325" y="6000675"/>
            <a:ext cx="436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4"/>
              </a:rPr>
              <a:t>https://developer.android.com/guide/platform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8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270" r="14611"/>
          <a:stretch/>
        </p:blipFill>
        <p:spPr>
          <a:xfrm>
            <a:off x="6096000" y="692151"/>
            <a:ext cx="5437199" cy="4182300"/>
          </a:xfrm>
          <a:prstGeom prst="rect">
            <a:avLst/>
          </a:prstGeom>
        </p:spPr>
      </p:pic>
      <p:sp>
        <p:nvSpPr>
          <p:cNvPr id="749" name="Google Shape;749;p83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2900" cy="108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На чем вести разработку?</a:t>
            </a:r>
            <a:endParaRPr/>
          </a:p>
        </p:txBody>
      </p:sp>
      <p:sp>
        <p:nvSpPr>
          <p:cNvPr id="750" name="Google Shape;750;p83"/>
          <p:cNvSpPr txBox="1">
            <a:spLocks noGrp="1"/>
          </p:cNvSpPr>
          <p:nvPr>
            <p:ph type="body" idx="1"/>
          </p:nvPr>
        </p:nvSpPr>
        <p:spPr>
          <a:xfrm>
            <a:off x="6096000" y="5147214"/>
            <a:ext cx="5449800" cy="35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83"/>
          <p:cNvSpPr txBox="1">
            <a:spLocks noGrp="1"/>
          </p:cNvSpPr>
          <p:nvPr>
            <p:ph type="body" idx="3"/>
          </p:nvPr>
        </p:nvSpPr>
        <p:spPr>
          <a:xfrm>
            <a:off x="6096000" y="5553075"/>
            <a:ext cx="5449800" cy="68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83"/>
          <p:cNvSpPr txBox="1">
            <a:spLocks noGrp="1"/>
          </p:cNvSpPr>
          <p:nvPr>
            <p:ph type="body" idx="4"/>
          </p:nvPr>
        </p:nvSpPr>
        <p:spPr>
          <a:xfrm>
            <a:off x="671514" y="2018599"/>
            <a:ext cx="4649700" cy="418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Собственный девайс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Эмуляторы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Фермы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oogle Shape;757;p84"/>
          <p:cNvPicPr preferRelativeResize="0"/>
          <p:nvPr/>
        </p:nvPicPr>
        <p:blipFill rotWithShape="1">
          <a:blip r:embed="rId3">
            <a:alphaModFix/>
          </a:blip>
          <a:srcRect t="4665" r="3110" b="9245"/>
          <a:stretch/>
        </p:blipFill>
        <p:spPr>
          <a:xfrm>
            <a:off x="6311900" y="-1"/>
            <a:ext cx="58800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84"/>
          <p:cNvSpPr/>
          <p:nvPr/>
        </p:nvSpPr>
        <p:spPr>
          <a:xfrm>
            <a:off x="658813" y="5548708"/>
            <a:ext cx="189300" cy="189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84"/>
          <p:cNvSpPr/>
          <p:nvPr/>
        </p:nvSpPr>
        <p:spPr>
          <a:xfrm>
            <a:off x="1182274" y="5548708"/>
            <a:ext cx="189300" cy="189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84"/>
          <p:cNvSpPr/>
          <p:nvPr/>
        </p:nvSpPr>
        <p:spPr>
          <a:xfrm>
            <a:off x="1705735" y="5548708"/>
            <a:ext cx="189300" cy="18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84"/>
          <p:cNvSpPr/>
          <p:nvPr/>
        </p:nvSpPr>
        <p:spPr>
          <a:xfrm>
            <a:off x="2229196" y="5548708"/>
            <a:ext cx="189300" cy="189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84"/>
          <p:cNvSpPr txBox="1">
            <a:spLocks noGrp="1"/>
          </p:cNvSpPr>
          <p:nvPr>
            <p:ph type="title"/>
          </p:nvPr>
        </p:nvSpPr>
        <p:spPr>
          <a:xfrm>
            <a:off x="603171" y="1119966"/>
            <a:ext cx="84393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</a:pPr>
            <a:r>
              <a:rPr lang="ru-RU">
                <a:solidFill>
                  <a:schemeClr val="dk1"/>
                </a:solidFill>
              </a:rPr>
              <a:t>Правила игры</a:t>
            </a:r>
            <a:endParaRPr/>
          </a:p>
        </p:txBody>
      </p:sp>
      <p:sp>
        <p:nvSpPr>
          <p:cNvPr id="763" name="Google Shape;763;p84"/>
          <p:cNvSpPr txBox="1"/>
          <p:nvPr/>
        </p:nvSpPr>
        <p:spPr>
          <a:xfrm>
            <a:off x="646113" y="4724400"/>
            <a:ext cx="32994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84"/>
          <p:cNvSpPr txBox="1"/>
          <p:nvPr/>
        </p:nvSpPr>
        <p:spPr>
          <a:xfrm>
            <a:off x="603172" y="3250429"/>
            <a:ext cx="49578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Дедлайны и оценки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p85"/>
          <p:cNvPicPr preferRelativeResize="0"/>
          <p:nvPr/>
        </p:nvPicPr>
        <p:blipFill rotWithShape="1">
          <a:blip r:embed="rId3">
            <a:alphaModFix/>
          </a:blip>
          <a:srcRect l="72252" t="30439" r="96" b="31203"/>
          <a:stretch/>
        </p:blipFill>
        <p:spPr>
          <a:xfrm>
            <a:off x="0" y="692152"/>
            <a:ext cx="5243288" cy="6165848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85"/>
          <p:cNvSpPr txBox="1">
            <a:spLocks noGrp="1"/>
          </p:cNvSpPr>
          <p:nvPr>
            <p:ph type="title"/>
          </p:nvPr>
        </p:nvSpPr>
        <p:spPr>
          <a:xfrm>
            <a:off x="677334" y="2622900"/>
            <a:ext cx="5103600" cy="15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2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Оценка за курс строится из</a:t>
            </a:r>
            <a:endParaRPr/>
          </a:p>
        </p:txBody>
      </p:sp>
      <p:sp>
        <p:nvSpPr>
          <p:cNvPr id="771" name="Google Shape;771;p85"/>
          <p:cNvSpPr txBox="1"/>
          <p:nvPr/>
        </p:nvSpPr>
        <p:spPr>
          <a:xfrm>
            <a:off x="6095999" y="1766030"/>
            <a:ext cx="2505600" cy="16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>
                <a:solidFill>
                  <a:schemeClr val="dk1"/>
                </a:solidFill>
              </a:rPr>
              <a:t>3 Домашних задания</a:t>
            </a:r>
            <a:br>
              <a:rPr lang="ru-RU" sz="1800">
                <a:solidFill>
                  <a:schemeClr val="dk1"/>
                </a:solidFill>
              </a:rPr>
            </a:br>
            <a:r>
              <a:rPr lang="ru-RU" sz="1800">
                <a:solidFill>
                  <a:schemeClr val="dk1"/>
                </a:solidFill>
              </a:rPr>
              <a:t>(по 10 баллов)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85"/>
          <p:cNvSpPr txBox="1"/>
          <p:nvPr/>
        </p:nvSpPr>
        <p:spPr>
          <a:xfrm>
            <a:off x="9112730" y="1766030"/>
            <a:ext cx="2505600" cy="16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>
                <a:solidFill>
                  <a:schemeClr val="dk1"/>
                </a:solidFill>
              </a:rPr>
              <a:t>7 тестов</a:t>
            </a:r>
            <a:br>
              <a:rPr lang="ru-RU" sz="1800">
                <a:solidFill>
                  <a:schemeClr val="dk1"/>
                </a:solidFill>
              </a:rPr>
            </a:br>
            <a:r>
              <a:rPr lang="ru-RU" sz="1800">
                <a:solidFill>
                  <a:schemeClr val="dk1"/>
                </a:solidFill>
              </a:rPr>
              <a:t>(по 5 баллов)</a:t>
            </a:r>
            <a:endParaRPr/>
          </a:p>
        </p:txBody>
      </p:sp>
      <p:sp>
        <p:nvSpPr>
          <p:cNvPr id="773" name="Google Shape;773;p85"/>
          <p:cNvSpPr txBox="1"/>
          <p:nvPr/>
        </p:nvSpPr>
        <p:spPr>
          <a:xfrm>
            <a:off x="6095999" y="4602997"/>
            <a:ext cx="2505600" cy="16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>
                <a:solidFill>
                  <a:schemeClr val="dk1"/>
                </a:solidFill>
              </a:rPr>
              <a:t>3 рубежных</a:t>
            </a:r>
            <a:br>
              <a:rPr lang="ru-RU" sz="1800">
                <a:solidFill>
                  <a:schemeClr val="dk1"/>
                </a:solidFill>
              </a:rPr>
            </a:br>
            <a:r>
              <a:rPr lang="ru-RU" sz="1800">
                <a:solidFill>
                  <a:schemeClr val="dk1"/>
                </a:solidFill>
              </a:rPr>
              <a:t>(10, 15 и 10 баллов)</a:t>
            </a:r>
            <a:endParaRPr/>
          </a:p>
        </p:txBody>
      </p:sp>
      <p:sp>
        <p:nvSpPr>
          <p:cNvPr id="774" name="Google Shape;774;p85"/>
          <p:cNvSpPr/>
          <p:nvPr/>
        </p:nvSpPr>
        <p:spPr>
          <a:xfrm>
            <a:off x="6096000" y="718502"/>
            <a:ext cx="749100" cy="7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1</a:t>
            </a:r>
            <a:endParaRPr/>
          </a:p>
        </p:txBody>
      </p:sp>
      <p:sp>
        <p:nvSpPr>
          <p:cNvPr id="775" name="Google Shape;775;p85"/>
          <p:cNvSpPr/>
          <p:nvPr/>
        </p:nvSpPr>
        <p:spPr>
          <a:xfrm>
            <a:off x="9112731" y="713849"/>
            <a:ext cx="749100" cy="7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2</a:t>
            </a:r>
            <a:endParaRPr/>
          </a:p>
        </p:txBody>
      </p:sp>
      <p:sp>
        <p:nvSpPr>
          <p:cNvPr id="776" name="Google Shape;776;p85"/>
          <p:cNvSpPr/>
          <p:nvPr/>
        </p:nvSpPr>
        <p:spPr>
          <a:xfrm>
            <a:off x="6096000" y="3709675"/>
            <a:ext cx="749100" cy="7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3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86"/>
          <p:cNvSpPr txBox="1">
            <a:spLocks noGrp="1"/>
          </p:cNvSpPr>
          <p:nvPr>
            <p:ph type="body" idx="1"/>
          </p:nvPr>
        </p:nvSpPr>
        <p:spPr>
          <a:xfrm>
            <a:off x="6096000" y="5147214"/>
            <a:ext cx="5449800" cy="35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8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2900" cy="108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Домашние задания</a:t>
            </a:r>
            <a:endParaRPr/>
          </a:p>
        </p:txBody>
      </p:sp>
      <p:pic>
        <p:nvPicPr>
          <p:cNvPr id="784" name="Google Shape;784;p8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1537" b="11545"/>
          <a:stretch/>
        </p:blipFill>
        <p:spPr>
          <a:xfrm>
            <a:off x="6096000" y="692151"/>
            <a:ext cx="5437200" cy="4182300"/>
          </a:xfrm>
          <a:prstGeom prst="rect">
            <a:avLst/>
          </a:prstGeom>
        </p:spPr>
      </p:pic>
      <p:sp>
        <p:nvSpPr>
          <p:cNvPr id="785" name="Google Shape;785;p86"/>
          <p:cNvSpPr txBox="1">
            <a:spLocks noGrp="1"/>
          </p:cNvSpPr>
          <p:nvPr>
            <p:ph type="body" idx="3"/>
          </p:nvPr>
        </p:nvSpPr>
        <p:spPr>
          <a:xfrm>
            <a:off x="6096000" y="5553075"/>
            <a:ext cx="5449800" cy="68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86"/>
          <p:cNvSpPr txBox="1">
            <a:spLocks noGrp="1"/>
          </p:cNvSpPr>
          <p:nvPr>
            <p:ph type="body" idx="4"/>
          </p:nvPr>
        </p:nvSpPr>
        <p:spPr>
          <a:xfrm>
            <a:off x="671514" y="2018599"/>
            <a:ext cx="4649700" cy="418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Основная цель ДЗ - это постепенное погружение в самостоятельную разработку приложения.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ДЗ будет выдаваться примерно за 3 недели до проверки. В это время будут читаться лекции, которые помогут вам сделать ДЗ.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Но ДЗ 2 и 3 будут содержать условия которые потребуют от вас самостоятельной работы. С этим вам помогут преподаватели и менторы.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Проверк ДЗ осуществляется на ближайшем РК.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Google Shape;792;p8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6000" b="6009"/>
          <a:stretch/>
        </p:blipFill>
        <p:spPr>
          <a:xfrm>
            <a:off x="6096000" y="692151"/>
            <a:ext cx="5437199" cy="4182300"/>
          </a:xfrm>
          <a:prstGeom prst="rect">
            <a:avLst/>
          </a:prstGeom>
        </p:spPr>
      </p:pic>
      <p:sp>
        <p:nvSpPr>
          <p:cNvPr id="793" name="Google Shape;793;p87"/>
          <p:cNvSpPr txBox="1">
            <a:spLocks noGrp="1"/>
          </p:cNvSpPr>
          <p:nvPr>
            <p:ph type="body" idx="1"/>
          </p:nvPr>
        </p:nvSpPr>
        <p:spPr>
          <a:xfrm>
            <a:off x="6096000" y="5147214"/>
            <a:ext cx="5449800" cy="35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87"/>
          <p:cNvSpPr txBox="1">
            <a:spLocks noGrp="1"/>
          </p:cNvSpPr>
          <p:nvPr>
            <p:ph type="body" idx="3"/>
          </p:nvPr>
        </p:nvSpPr>
        <p:spPr>
          <a:xfrm>
            <a:off x="6096000" y="5553075"/>
            <a:ext cx="5449800" cy="68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87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2900" cy="108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Тесты</a:t>
            </a:r>
            <a:endParaRPr/>
          </a:p>
        </p:txBody>
      </p:sp>
      <p:sp>
        <p:nvSpPr>
          <p:cNvPr id="796" name="Google Shape;796;p87"/>
          <p:cNvSpPr txBox="1">
            <a:spLocks noGrp="1"/>
          </p:cNvSpPr>
          <p:nvPr>
            <p:ph type="body" idx="4"/>
          </p:nvPr>
        </p:nvSpPr>
        <p:spPr>
          <a:xfrm>
            <a:off x="671514" y="2018599"/>
            <a:ext cx="4649700" cy="418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Основная цель тестов - это позволить понять, был ли закреплен поданный материал.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Если вопрос на тестах, научат быстро ориентироваться в лекциях или гугле - то это тоже плюс.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Тест будет небольшим, на его прохождение дается минимум 15. Приступить к тесту можно будет только в течении недели после лекции.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88"/>
          <p:cNvSpPr txBox="1">
            <a:spLocks noGrp="1"/>
          </p:cNvSpPr>
          <p:nvPr>
            <p:ph type="body" idx="1"/>
          </p:nvPr>
        </p:nvSpPr>
        <p:spPr>
          <a:xfrm>
            <a:off x="6096000" y="5147214"/>
            <a:ext cx="5449800" cy="35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88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2900" cy="108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Рубежные контроли</a:t>
            </a:r>
            <a:endParaRPr sz="3000"/>
          </a:p>
        </p:txBody>
      </p:sp>
      <p:sp>
        <p:nvSpPr>
          <p:cNvPr id="804" name="Google Shape;804;p88"/>
          <p:cNvSpPr txBox="1">
            <a:spLocks noGrp="1"/>
          </p:cNvSpPr>
          <p:nvPr>
            <p:ph type="body" idx="4"/>
          </p:nvPr>
        </p:nvSpPr>
        <p:spPr>
          <a:xfrm>
            <a:off x="671514" y="2018599"/>
            <a:ext cx="4649700" cy="418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Основная цель РК - это проверить как вы работаете с Android кодом.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 основном будет браться код вашего ДЗ и будет требование внести в него изменения, чтобы получить другое поведение.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b="1"/>
          </a:p>
        </p:txBody>
      </p:sp>
      <p:pic>
        <p:nvPicPr>
          <p:cNvPr id="805" name="Google Shape;805;p8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6664" r="6664"/>
          <a:stretch/>
        </p:blipFill>
        <p:spPr>
          <a:xfrm>
            <a:off x="6096000" y="692151"/>
            <a:ext cx="5437200" cy="4182300"/>
          </a:xfrm>
          <a:prstGeom prst="rect">
            <a:avLst/>
          </a:prstGeom>
        </p:spPr>
      </p:pic>
      <p:sp>
        <p:nvSpPr>
          <p:cNvPr id="806" name="Google Shape;806;p88"/>
          <p:cNvSpPr txBox="1">
            <a:spLocks noGrp="1"/>
          </p:cNvSpPr>
          <p:nvPr>
            <p:ph type="body" idx="3"/>
          </p:nvPr>
        </p:nvSpPr>
        <p:spPr>
          <a:xfrm>
            <a:off x="6096000" y="5553075"/>
            <a:ext cx="5449800" cy="68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89"/>
          <p:cNvSpPr/>
          <p:nvPr/>
        </p:nvSpPr>
        <p:spPr>
          <a:xfrm>
            <a:off x="-747195" y="-916337"/>
            <a:ext cx="13689200" cy="8692459"/>
          </a:xfrm>
          <a:custGeom>
            <a:avLst/>
            <a:gdLst/>
            <a:ahLst/>
            <a:cxnLst/>
            <a:rect l="l" t="t" r="r" b="b"/>
            <a:pathLst>
              <a:path w="13131127" h="8338090" extrusionOk="0">
                <a:moveTo>
                  <a:pt x="1931349" y="111"/>
                </a:moveTo>
                <a:lnTo>
                  <a:pt x="300951" y="111"/>
                </a:lnTo>
                <a:cubicBezTo>
                  <a:pt x="151900" y="111"/>
                  <a:pt x="77407" y="111"/>
                  <a:pt x="33467" y="48206"/>
                </a:cubicBezTo>
                <a:cubicBezTo>
                  <a:pt x="-10473" y="96300"/>
                  <a:pt x="-3812" y="169883"/>
                  <a:pt x="9575" y="316216"/>
                </a:cubicBezTo>
                <a:cubicBezTo>
                  <a:pt x="411570" y="4727600"/>
                  <a:pt x="2815085" y="8439209"/>
                  <a:pt x="7257462" y="8336104"/>
                </a:cubicBezTo>
                <a:cubicBezTo>
                  <a:pt x="7388194" y="8333094"/>
                  <a:pt x="7453591" y="8331557"/>
                  <a:pt x="7495674" y="8288522"/>
                </a:cubicBezTo>
                <a:cubicBezTo>
                  <a:pt x="7537757" y="8245486"/>
                  <a:pt x="7537757" y="8178948"/>
                  <a:pt x="7537757" y="8045871"/>
                </a:cubicBezTo>
                <a:lnTo>
                  <a:pt x="7537757" y="5363332"/>
                </a:lnTo>
                <a:cubicBezTo>
                  <a:pt x="9577195" y="5646584"/>
                  <a:pt x="10349670" y="6995795"/>
                  <a:pt x="10823213" y="8121311"/>
                </a:cubicBezTo>
                <a:cubicBezTo>
                  <a:pt x="10866385" y="8223776"/>
                  <a:pt x="10887970" y="8275009"/>
                  <a:pt x="10925185" y="8299985"/>
                </a:cubicBezTo>
                <a:cubicBezTo>
                  <a:pt x="10962400" y="8324961"/>
                  <a:pt x="11013193" y="8324705"/>
                  <a:pt x="11115101" y="8324705"/>
                </a:cubicBezTo>
                <a:lnTo>
                  <a:pt x="12838696" y="8324705"/>
                </a:lnTo>
                <a:cubicBezTo>
                  <a:pt x="12980381" y="8324705"/>
                  <a:pt x="13051158" y="8324705"/>
                  <a:pt x="13095484" y="8271295"/>
                </a:cubicBezTo>
                <a:cubicBezTo>
                  <a:pt x="13139808" y="8217884"/>
                  <a:pt x="13141409" y="8152627"/>
                  <a:pt x="13104899" y="8031654"/>
                </a:cubicBezTo>
                <a:cubicBezTo>
                  <a:pt x="12658452" y="6551480"/>
                  <a:pt x="11501339" y="4773068"/>
                  <a:pt x="9840131" y="4166282"/>
                </a:cubicBezTo>
                <a:cubicBezTo>
                  <a:pt x="9840131" y="4166282"/>
                  <a:pt x="9840131" y="4166282"/>
                  <a:pt x="9840772" y="4165642"/>
                </a:cubicBezTo>
                <a:cubicBezTo>
                  <a:pt x="11064884" y="3565772"/>
                  <a:pt x="12429400" y="1985374"/>
                  <a:pt x="12827358" y="308659"/>
                </a:cubicBezTo>
                <a:cubicBezTo>
                  <a:pt x="12858744" y="176543"/>
                  <a:pt x="12869249" y="109365"/>
                  <a:pt x="12824925" y="54738"/>
                </a:cubicBezTo>
                <a:cubicBezTo>
                  <a:pt x="12780600" y="111"/>
                  <a:pt x="12706683" y="111"/>
                  <a:pt x="12558914" y="111"/>
                </a:cubicBezTo>
                <a:lnTo>
                  <a:pt x="10895465" y="111"/>
                </a:lnTo>
                <a:cubicBezTo>
                  <a:pt x="10781898" y="111"/>
                  <a:pt x="10725148" y="111"/>
                  <a:pt x="10685628" y="29890"/>
                </a:cubicBezTo>
                <a:cubicBezTo>
                  <a:pt x="10646107" y="59669"/>
                  <a:pt x="10629582" y="117754"/>
                  <a:pt x="10596466" y="233732"/>
                </a:cubicBezTo>
                <a:lnTo>
                  <a:pt x="10596466" y="233732"/>
                </a:lnTo>
                <a:cubicBezTo>
                  <a:pt x="10218555" y="1573272"/>
                  <a:pt x="9033579" y="3035643"/>
                  <a:pt x="7537757" y="3301924"/>
                </a:cubicBezTo>
                <a:lnTo>
                  <a:pt x="7537757" y="295595"/>
                </a:lnTo>
                <a:cubicBezTo>
                  <a:pt x="7537757" y="156306"/>
                  <a:pt x="7537757" y="86630"/>
                  <a:pt x="7494457" y="43403"/>
                </a:cubicBezTo>
                <a:cubicBezTo>
                  <a:pt x="7451157" y="175"/>
                  <a:pt x="7381404" y="111"/>
                  <a:pt x="7242217" y="111"/>
                </a:cubicBezTo>
                <a:lnTo>
                  <a:pt x="5619954" y="111"/>
                </a:lnTo>
                <a:cubicBezTo>
                  <a:pt x="5480639" y="111"/>
                  <a:pt x="5410950" y="111"/>
                  <a:pt x="5367650" y="43403"/>
                </a:cubicBezTo>
                <a:cubicBezTo>
                  <a:pt x="5324350" y="86694"/>
                  <a:pt x="5324414" y="156306"/>
                  <a:pt x="5324414" y="295595"/>
                </a:cubicBezTo>
                <a:lnTo>
                  <a:pt x="5324414" y="5720487"/>
                </a:lnTo>
                <a:cubicBezTo>
                  <a:pt x="3777349" y="5414693"/>
                  <a:pt x="2440569" y="3146817"/>
                  <a:pt x="2230027" y="281186"/>
                </a:cubicBezTo>
                <a:cubicBezTo>
                  <a:pt x="2220163" y="146700"/>
                  <a:pt x="2215231" y="79137"/>
                  <a:pt x="2172380" y="39624"/>
                </a:cubicBezTo>
                <a:cubicBezTo>
                  <a:pt x="2129529" y="111"/>
                  <a:pt x="2063490" y="111"/>
                  <a:pt x="1931029" y="111"/>
                </a:cubicBezTo>
              </a:path>
            </a:pathLst>
          </a:custGeom>
          <a:solidFill>
            <a:srgbClr val="CAD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89"/>
          <p:cNvSpPr txBox="1">
            <a:spLocks noGrp="1"/>
          </p:cNvSpPr>
          <p:nvPr>
            <p:ph type="title"/>
          </p:nvPr>
        </p:nvSpPr>
        <p:spPr>
          <a:xfrm>
            <a:off x="1999417" y="2057855"/>
            <a:ext cx="8193300" cy="27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</a:pPr>
            <a:r>
              <a:rPr lang="ru-RU"/>
              <a:t>Какие-то дополнительные активности?</a:t>
            </a:r>
            <a:endParaRPr/>
          </a:p>
        </p:txBody>
      </p:sp>
      <p:sp>
        <p:nvSpPr>
          <p:cNvPr id="813" name="Google Shape;813;p89"/>
          <p:cNvSpPr txBox="1"/>
          <p:nvPr/>
        </p:nvSpPr>
        <p:spPr>
          <a:xfrm>
            <a:off x="3670373" y="4076054"/>
            <a:ext cx="48513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90"/>
          <p:cNvSpPr txBox="1">
            <a:spLocks noGrp="1"/>
          </p:cNvSpPr>
          <p:nvPr>
            <p:ph type="title"/>
          </p:nvPr>
        </p:nvSpPr>
        <p:spPr>
          <a:xfrm>
            <a:off x="6870175" y="692150"/>
            <a:ext cx="4803300" cy="108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Предлагайте, будем смотреть по ситуации</a:t>
            </a:r>
            <a:endParaRPr/>
          </a:p>
        </p:txBody>
      </p:sp>
      <p:pic>
        <p:nvPicPr>
          <p:cNvPr id="820" name="Google Shape;820;p9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4284" r="2904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821" name="Google Shape;821;p90"/>
          <p:cNvSpPr txBox="1">
            <a:spLocks noGrp="1"/>
          </p:cNvSpPr>
          <p:nvPr>
            <p:ph type="body" idx="1"/>
          </p:nvPr>
        </p:nvSpPr>
        <p:spPr>
          <a:xfrm>
            <a:off x="6864351" y="2018599"/>
            <a:ext cx="4649700" cy="418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Оффлайн встречи возможны. Но зависит от эпидемиологической ситуации:(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Хакатоны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Рубежные контроли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Дополнительные лекции.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Если большая часть студентов захочет дополнительную лекцию по какой-то теме, то мы постараемся найти человека, который сможет ее провести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91"/>
          <p:cNvSpPr/>
          <p:nvPr/>
        </p:nvSpPr>
        <p:spPr>
          <a:xfrm>
            <a:off x="-747195" y="-916337"/>
            <a:ext cx="13689200" cy="8692459"/>
          </a:xfrm>
          <a:custGeom>
            <a:avLst/>
            <a:gdLst/>
            <a:ahLst/>
            <a:cxnLst/>
            <a:rect l="l" t="t" r="r" b="b"/>
            <a:pathLst>
              <a:path w="13131127" h="8338090" extrusionOk="0">
                <a:moveTo>
                  <a:pt x="1931349" y="111"/>
                </a:moveTo>
                <a:lnTo>
                  <a:pt x="300951" y="111"/>
                </a:lnTo>
                <a:cubicBezTo>
                  <a:pt x="151900" y="111"/>
                  <a:pt x="77407" y="111"/>
                  <a:pt x="33467" y="48206"/>
                </a:cubicBezTo>
                <a:cubicBezTo>
                  <a:pt x="-10473" y="96300"/>
                  <a:pt x="-3812" y="169883"/>
                  <a:pt x="9575" y="316216"/>
                </a:cubicBezTo>
                <a:cubicBezTo>
                  <a:pt x="411570" y="4727600"/>
                  <a:pt x="2815085" y="8439209"/>
                  <a:pt x="7257462" y="8336104"/>
                </a:cubicBezTo>
                <a:cubicBezTo>
                  <a:pt x="7388194" y="8333094"/>
                  <a:pt x="7453591" y="8331557"/>
                  <a:pt x="7495674" y="8288522"/>
                </a:cubicBezTo>
                <a:cubicBezTo>
                  <a:pt x="7537757" y="8245486"/>
                  <a:pt x="7537757" y="8178948"/>
                  <a:pt x="7537757" y="8045871"/>
                </a:cubicBezTo>
                <a:lnTo>
                  <a:pt x="7537757" y="5363332"/>
                </a:lnTo>
                <a:cubicBezTo>
                  <a:pt x="9577195" y="5646584"/>
                  <a:pt x="10349670" y="6995795"/>
                  <a:pt x="10823213" y="8121311"/>
                </a:cubicBezTo>
                <a:cubicBezTo>
                  <a:pt x="10866385" y="8223776"/>
                  <a:pt x="10887970" y="8275009"/>
                  <a:pt x="10925185" y="8299985"/>
                </a:cubicBezTo>
                <a:cubicBezTo>
                  <a:pt x="10962400" y="8324961"/>
                  <a:pt x="11013193" y="8324705"/>
                  <a:pt x="11115101" y="8324705"/>
                </a:cubicBezTo>
                <a:lnTo>
                  <a:pt x="12838696" y="8324705"/>
                </a:lnTo>
                <a:cubicBezTo>
                  <a:pt x="12980381" y="8324705"/>
                  <a:pt x="13051158" y="8324705"/>
                  <a:pt x="13095484" y="8271295"/>
                </a:cubicBezTo>
                <a:cubicBezTo>
                  <a:pt x="13139808" y="8217884"/>
                  <a:pt x="13141409" y="8152627"/>
                  <a:pt x="13104899" y="8031654"/>
                </a:cubicBezTo>
                <a:cubicBezTo>
                  <a:pt x="12658452" y="6551480"/>
                  <a:pt x="11501339" y="4773068"/>
                  <a:pt x="9840131" y="4166282"/>
                </a:cubicBezTo>
                <a:cubicBezTo>
                  <a:pt x="9840131" y="4166282"/>
                  <a:pt x="9840131" y="4166282"/>
                  <a:pt x="9840772" y="4165642"/>
                </a:cubicBezTo>
                <a:cubicBezTo>
                  <a:pt x="11064884" y="3565772"/>
                  <a:pt x="12429400" y="1985374"/>
                  <a:pt x="12827358" y="308659"/>
                </a:cubicBezTo>
                <a:cubicBezTo>
                  <a:pt x="12858744" y="176543"/>
                  <a:pt x="12869249" y="109365"/>
                  <a:pt x="12824925" y="54738"/>
                </a:cubicBezTo>
                <a:cubicBezTo>
                  <a:pt x="12780600" y="111"/>
                  <a:pt x="12706683" y="111"/>
                  <a:pt x="12558914" y="111"/>
                </a:cubicBezTo>
                <a:lnTo>
                  <a:pt x="10895465" y="111"/>
                </a:lnTo>
                <a:cubicBezTo>
                  <a:pt x="10781898" y="111"/>
                  <a:pt x="10725148" y="111"/>
                  <a:pt x="10685628" y="29890"/>
                </a:cubicBezTo>
                <a:cubicBezTo>
                  <a:pt x="10646107" y="59669"/>
                  <a:pt x="10629582" y="117754"/>
                  <a:pt x="10596466" y="233732"/>
                </a:cubicBezTo>
                <a:lnTo>
                  <a:pt x="10596466" y="233732"/>
                </a:lnTo>
                <a:cubicBezTo>
                  <a:pt x="10218555" y="1573272"/>
                  <a:pt x="9033579" y="3035643"/>
                  <a:pt x="7537757" y="3301924"/>
                </a:cubicBezTo>
                <a:lnTo>
                  <a:pt x="7537757" y="295595"/>
                </a:lnTo>
                <a:cubicBezTo>
                  <a:pt x="7537757" y="156306"/>
                  <a:pt x="7537757" y="86630"/>
                  <a:pt x="7494457" y="43403"/>
                </a:cubicBezTo>
                <a:cubicBezTo>
                  <a:pt x="7451157" y="175"/>
                  <a:pt x="7381404" y="111"/>
                  <a:pt x="7242217" y="111"/>
                </a:cubicBezTo>
                <a:lnTo>
                  <a:pt x="5619954" y="111"/>
                </a:lnTo>
                <a:cubicBezTo>
                  <a:pt x="5480639" y="111"/>
                  <a:pt x="5410950" y="111"/>
                  <a:pt x="5367650" y="43403"/>
                </a:cubicBezTo>
                <a:cubicBezTo>
                  <a:pt x="5324350" y="86694"/>
                  <a:pt x="5324414" y="156306"/>
                  <a:pt x="5324414" y="295595"/>
                </a:cubicBezTo>
                <a:lnTo>
                  <a:pt x="5324414" y="5720487"/>
                </a:lnTo>
                <a:cubicBezTo>
                  <a:pt x="3777349" y="5414693"/>
                  <a:pt x="2440569" y="3146817"/>
                  <a:pt x="2230027" y="281186"/>
                </a:cubicBezTo>
                <a:cubicBezTo>
                  <a:pt x="2220163" y="146700"/>
                  <a:pt x="2215231" y="79137"/>
                  <a:pt x="2172380" y="39624"/>
                </a:cubicBezTo>
                <a:cubicBezTo>
                  <a:pt x="2129529" y="111"/>
                  <a:pt x="2063490" y="111"/>
                  <a:pt x="1931029" y="111"/>
                </a:cubicBezTo>
              </a:path>
            </a:pathLst>
          </a:custGeom>
          <a:solidFill>
            <a:srgbClr val="CAD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91"/>
          <p:cNvSpPr txBox="1">
            <a:spLocks noGrp="1"/>
          </p:cNvSpPr>
          <p:nvPr>
            <p:ph type="title"/>
          </p:nvPr>
        </p:nvSpPr>
        <p:spPr>
          <a:xfrm>
            <a:off x="2000742" y="2971805"/>
            <a:ext cx="81933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</a:pPr>
            <a:r>
              <a:rPr lang="ru-RU"/>
              <a:t>И что в итоге?</a:t>
            </a:r>
            <a:endParaRPr/>
          </a:p>
        </p:txBody>
      </p:sp>
      <p:sp>
        <p:nvSpPr>
          <p:cNvPr id="828" name="Google Shape;828;p91"/>
          <p:cNvSpPr txBox="1"/>
          <p:nvPr/>
        </p:nvSpPr>
        <p:spPr>
          <a:xfrm>
            <a:off x="3670373" y="4076054"/>
            <a:ext cx="48513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5"/>
          <p:cNvSpPr txBox="1">
            <a:spLocks noGrp="1"/>
          </p:cNvSpPr>
          <p:nvPr>
            <p:ph type="title"/>
          </p:nvPr>
        </p:nvSpPr>
        <p:spPr>
          <a:xfrm>
            <a:off x="7219200" y="692150"/>
            <a:ext cx="4662900" cy="108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Не забудьте отметиться!</a:t>
            </a:r>
            <a:endParaRPr/>
          </a:p>
        </p:txBody>
      </p:sp>
      <p:sp>
        <p:nvSpPr>
          <p:cNvPr id="594" name="Google Shape;594;p65"/>
          <p:cNvSpPr txBox="1">
            <a:spLocks noGrp="1"/>
          </p:cNvSpPr>
          <p:nvPr>
            <p:ph type="body" idx="1"/>
          </p:nvPr>
        </p:nvSpPr>
        <p:spPr>
          <a:xfrm>
            <a:off x="7225800" y="1905525"/>
            <a:ext cx="4649700" cy="424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92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2900" cy="108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Релевантный опыт</a:t>
            </a:r>
            <a:endParaRPr/>
          </a:p>
        </p:txBody>
      </p:sp>
      <p:pic>
        <p:nvPicPr>
          <p:cNvPr id="835" name="Google Shape;835;p9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r="5000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36" name="Google Shape;836;p92"/>
          <p:cNvSpPr txBox="1">
            <a:spLocks noGrp="1"/>
          </p:cNvSpPr>
          <p:nvPr>
            <p:ph type="body" idx="1"/>
          </p:nvPr>
        </p:nvSpPr>
        <p:spPr>
          <a:xfrm>
            <a:off x="671514" y="2018599"/>
            <a:ext cx="4649700" cy="418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Закрепить необходимую базу по Android, которая поможет вам реализовывать более сложные приложения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Получите представление о комьюнити Android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Лучшие студенты будут допущены ко второму семестру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Мы прилагаем максимум усилий, чтобы поделиться с вами всем своим опытом и вскрыть подводные камни как можно раньше.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Но путь к профессионализму лежит через практику.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93"/>
          <p:cNvPicPr preferRelativeResize="0"/>
          <p:nvPr/>
        </p:nvPicPr>
        <p:blipFill rotWithShape="1">
          <a:blip r:embed="rId3">
            <a:alphaModFix/>
          </a:blip>
          <a:srcRect l="20473" t="26082" r="9292" b="2608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93"/>
          <p:cNvSpPr txBox="1">
            <a:spLocks noGrp="1"/>
          </p:cNvSpPr>
          <p:nvPr>
            <p:ph type="title"/>
          </p:nvPr>
        </p:nvSpPr>
        <p:spPr>
          <a:xfrm>
            <a:off x="603175" y="1119975"/>
            <a:ext cx="5077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>
                <a:solidFill>
                  <a:schemeClr val="lt1"/>
                </a:solidFill>
              </a:rPr>
              <a:t>Base GIT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43" name="Google Shape;843;p93"/>
          <p:cNvSpPr/>
          <p:nvPr/>
        </p:nvSpPr>
        <p:spPr>
          <a:xfrm>
            <a:off x="658813" y="5548708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93"/>
          <p:cNvSpPr/>
          <p:nvPr/>
        </p:nvSpPr>
        <p:spPr>
          <a:xfrm>
            <a:off x="1182274" y="5548708"/>
            <a:ext cx="189300" cy="18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93"/>
          <p:cNvSpPr/>
          <p:nvPr/>
        </p:nvSpPr>
        <p:spPr>
          <a:xfrm>
            <a:off x="1705735" y="5548708"/>
            <a:ext cx="189300" cy="18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93"/>
          <p:cNvSpPr/>
          <p:nvPr/>
        </p:nvSpPr>
        <p:spPr>
          <a:xfrm>
            <a:off x="2229196" y="5548708"/>
            <a:ext cx="189300" cy="189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93"/>
          <p:cNvSpPr txBox="1"/>
          <p:nvPr/>
        </p:nvSpPr>
        <p:spPr>
          <a:xfrm>
            <a:off x="603175" y="3384600"/>
            <a:ext cx="30000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94"/>
          <p:cNvSpPr/>
          <p:nvPr/>
        </p:nvSpPr>
        <p:spPr>
          <a:xfrm>
            <a:off x="-747195" y="-916337"/>
            <a:ext cx="13689200" cy="8692459"/>
          </a:xfrm>
          <a:custGeom>
            <a:avLst/>
            <a:gdLst/>
            <a:ahLst/>
            <a:cxnLst/>
            <a:rect l="l" t="t" r="r" b="b"/>
            <a:pathLst>
              <a:path w="13131127" h="8338090" extrusionOk="0">
                <a:moveTo>
                  <a:pt x="1931349" y="111"/>
                </a:moveTo>
                <a:lnTo>
                  <a:pt x="300951" y="111"/>
                </a:lnTo>
                <a:cubicBezTo>
                  <a:pt x="151900" y="111"/>
                  <a:pt x="77407" y="111"/>
                  <a:pt x="33467" y="48206"/>
                </a:cubicBezTo>
                <a:cubicBezTo>
                  <a:pt x="-10473" y="96300"/>
                  <a:pt x="-3812" y="169883"/>
                  <a:pt x="9575" y="316216"/>
                </a:cubicBezTo>
                <a:cubicBezTo>
                  <a:pt x="411570" y="4727600"/>
                  <a:pt x="2815085" y="8439209"/>
                  <a:pt x="7257462" y="8336104"/>
                </a:cubicBezTo>
                <a:cubicBezTo>
                  <a:pt x="7388194" y="8333094"/>
                  <a:pt x="7453591" y="8331557"/>
                  <a:pt x="7495674" y="8288522"/>
                </a:cubicBezTo>
                <a:cubicBezTo>
                  <a:pt x="7537757" y="8245486"/>
                  <a:pt x="7537757" y="8178948"/>
                  <a:pt x="7537757" y="8045871"/>
                </a:cubicBezTo>
                <a:lnTo>
                  <a:pt x="7537757" y="5363332"/>
                </a:lnTo>
                <a:cubicBezTo>
                  <a:pt x="9577195" y="5646584"/>
                  <a:pt x="10349670" y="6995795"/>
                  <a:pt x="10823213" y="8121311"/>
                </a:cubicBezTo>
                <a:cubicBezTo>
                  <a:pt x="10866385" y="8223776"/>
                  <a:pt x="10887970" y="8275009"/>
                  <a:pt x="10925185" y="8299985"/>
                </a:cubicBezTo>
                <a:cubicBezTo>
                  <a:pt x="10962400" y="8324961"/>
                  <a:pt x="11013193" y="8324705"/>
                  <a:pt x="11115101" y="8324705"/>
                </a:cubicBezTo>
                <a:lnTo>
                  <a:pt x="12838696" y="8324705"/>
                </a:lnTo>
                <a:cubicBezTo>
                  <a:pt x="12980381" y="8324705"/>
                  <a:pt x="13051158" y="8324705"/>
                  <a:pt x="13095484" y="8271295"/>
                </a:cubicBezTo>
                <a:cubicBezTo>
                  <a:pt x="13139808" y="8217884"/>
                  <a:pt x="13141409" y="8152627"/>
                  <a:pt x="13104899" y="8031654"/>
                </a:cubicBezTo>
                <a:cubicBezTo>
                  <a:pt x="12658452" y="6551480"/>
                  <a:pt x="11501339" y="4773068"/>
                  <a:pt x="9840131" y="4166282"/>
                </a:cubicBezTo>
                <a:cubicBezTo>
                  <a:pt x="9840131" y="4166282"/>
                  <a:pt x="9840131" y="4166282"/>
                  <a:pt x="9840772" y="4165642"/>
                </a:cubicBezTo>
                <a:cubicBezTo>
                  <a:pt x="11064884" y="3565772"/>
                  <a:pt x="12429400" y="1985374"/>
                  <a:pt x="12827358" y="308659"/>
                </a:cubicBezTo>
                <a:cubicBezTo>
                  <a:pt x="12858744" y="176543"/>
                  <a:pt x="12869249" y="109365"/>
                  <a:pt x="12824925" y="54738"/>
                </a:cubicBezTo>
                <a:cubicBezTo>
                  <a:pt x="12780600" y="111"/>
                  <a:pt x="12706683" y="111"/>
                  <a:pt x="12558914" y="111"/>
                </a:cubicBezTo>
                <a:lnTo>
                  <a:pt x="10895465" y="111"/>
                </a:lnTo>
                <a:cubicBezTo>
                  <a:pt x="10781898" y="111"/>
                  <a:pt x="10725148" y="111"/>
                  <a:pt x="10685628" y="29890"/>
                </a:cubicBezTo>
                <a:cubicBezTo>
                  <a:pt x="10646107" y="59669"/>
                  <a:pt x="10629582" y="117754"/>
                  <a:pt x="10596466" y="233732"/>
                </a:cubicBezTo>
                <a:lnTo>
                  <a:pt x="10596466" y="233732"/>
                </a:lnTo>
                <a:cubicBezTo>
                  <a:pt x="10218555" y="1573272"/>
                  <a:pt x="9033579" y="3035643"/>
                  <a:pt x="7537757" y="3301924"/>
                </a:cubicBezTo>
                <a:lnTo>
                  <a:pt x="7537757" y="295595"/>
                </a:lnTo>
                <a:cubicBezTo>
                  <a:pt x="7537757" y="156306"/>
                  <a:pt x="7537757" y="86630"/>
                  <a:pt x="7494457" y="43403"/>
                </a:cubicBezTo>
                <a:cubicBezTo>
                  <a:pt x="7451157" y="175"/>
                  <a:pt x="7381404" y="111"/>
                  <a:pt x="7242217" y="111"/>
                </a:cubicBezTo>
                <a:lnTo>
                  <a:pt x="5619954" y="111"/>
                </a:lnTo>
                <a:cubicBezTo>
                  <a:pt x="5480639" y="111"/>
                  <a:pt x="5410950" y="111"/>
                  <a:pt x="5367650" y="43403"/>
                </a:cubicBezTo>
                <a:cubicBezTo>
                  <a:pt x="5324350" y="86694"/>
                  <a:pt x="5324414" y="156306"/>
                  <a:pt x="5324414" y="295595"/>
                </a:cubicBezTo>
                <a:lnTo>
                  <a:pt x="5324414" y="5720487"/>
                </a:lnTo>
                <a:cubicBezTo>
                  <a:pt x="3777349" y="5414693"/>
                  <a:pt x="2440569" y="3146817"/>
                  <a:pt x="2230027" y="281186"/>
                </a:cubicBezTo>
                <a:cubicBezTo>
                  <a:pt x="2220163" y="146700"/>
                  <a:pt x="2215231" y="79137"/>
                  <a:pt x="2172380" y="39624"/>
                </a:cubicBezTo>
                <a:cubicBezTo>
                  <a:pt x="2129529" y="111"/>
                  <a:pt x="2063490" y="111"/>
                  <a:pt x="1931029" y="111"/>
                </a:cubicBezTo>
              </a:path>
            </a:pathLst>
          </a:custGeom>
          <a:solidFill>
            <a:srgbClr val="CAD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94"/>
          <p:cNvSpPr txBox="1">
            <a:spLocks noGrp="1"/>
          </p:cNvSpPr>
          <p:nvPr>
            <p:ph type="title"/>
          </p:nvPr>
        </p:nvSpPr>
        <p:spPr>
          <a:xfrm>
            <a:off x="1999342" y="2057555"/>
            <a:ext cx="8193300" cy="27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</a:pPr>
            <a:r>
              <a:rPr lang="ru-RU"/>
              <a:t>Зачем нужна система контроля версий?</a:t>
            </a:r>
            <a:endParaRPr/>
          </a:p>
        </p:txBody>
      </p:sp>
      <p:sp>
        <p:nvSpPr>
          <p:cNvPr id="854" name="Google Shape;854;p94"/>
          <p:cNvSpPr txBox="1"/>
          <p:nvPr/>
        </p:nvSpPr>
        <p:spPr>
          <a:xfrm>
            <a:off x="3670373" y="4076054"/>
            <a:ext cx="48513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95"/>
          <p:cNvSpPr txBox="1">
            <a:spLocks noGrp="1"/>
          </p:cNvSpPr>
          <p:nvPr>
            <p:ph type="title"/>
          </p:nvPr>
        </p:nvSpPr>
        <p:spPr>
          <a:xfrm>
            <a:off x="603172" y="1119966"/>
            <a:ext cx="4621500" cy="2742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Как это выглядело раньше</a:t>
            </a:r>
            <a:endParaRPr/>
          </a:p>
        </p:txBody>
      </p:sp>
      <p:pic>
        <p:nvPicPr>
          <p:cNvPr id="861" name="Google Shape;861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1725" y="3156766"/>
            <a:ext cx="7320812" cy="269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96"/>
          <p:cNvSpPr/>
          <p:nvPr/>
        </p:nvSpPr>
        <p:spPr>
          <a:xfrm>
            <a:off x="-747195" y="-916337"/>
            <a:ext cx="13689200" cy="8692459"/>
          </a:xfrm>
          <a:custGeom>
            <a:avLst/>
            <a:gdLst/>
            <a:ahLst/>
            <a:cxnLst/>
            <a:rect l="l" t="t" r="r" b="b"/>
            <a:pathLst>
              <a:path w="13131127" h="8338090" extrusionOk="0">
                <a:moveTo>
                  <a:pt x="1931349" y="111"/>
                </a:moveTo>
                <a:lnTo>
                  <a:pt x="300951" y="111"/>
                </a:lnTo>
                <a:cubicBezTo>
                  <a:pt x="151900" y="111"/>
                  <a:pt x="77407" y="111"/>
                  <a:pt x="33467" y="48206"/>
                </a:cubicBezTo>
                <a:cubicBezTo>
                  <a:pt x="-10473" y="96300"/>
                  <a:pt x="-3812" y="169883"/>
                  <a:pt x="9575" y="316216"/>
                </a:cubicBezTo>
                <a:cubicBezTo>
                  <a:pt x="411570" y="4727600"/>
                  <a:pt x="2815085" y="8439209"/>
                  <a:pt x="7257462" y="8336104"/>
                </a:cubicBezTo>
                <a:cubicBezTo>
                  <a:pt x="7388194" y="8333094"/>
                  <a:pt x="7453591" y="8331557"/>
                  <a:pt x="7495674" y="8288522"/>
                </a:cubicBezTo>
                <a:cubicBezTo>
                  <a:pt x="7537757" y="8245486"/>
                  <a:pt x="7537757" y="8178948"/>
                  <a:pt x="7537757" y="8045871"/>
                </a:cubicBezTo>
                <a:lnTo>
                  <a:pt x="7537757" y="5363332"/>
                </a:lnTo>
                <a:cubicBezTo>
                  <a:pt x="9577195" y="5646584"/>
                  <a:pt x="10349670" y="6995795"/>
                  <a:pt x="10823213" y="8121311"/>
                </a:cubicBezTo>
                <a:cubicBezTo>
                  <a:pt x="10866385" y="8223776"/>
                  <a:pt x="10887970" y="8275009"/>
                  <a:pt x="10925185" y="8299985"/>
                </a:cubicBezTo>
                <a:cubicBezTo>
                  <a:pt x="10962400" y="8324961"/>
                  <a:pt x="11013193" y="8324705"/>
                  <a:pt x="11115101" y="8324705"/>
                </a:cubicBezTo>
                <a:lnTo>
                  <a:pt x="12838696" y="8324705"/>
                </a:lnTo>
                <a:cubicBezTo>
                  <a:pt x="12980381" y="8324705"/>
                  <a:pt x="13051158" y="8324705"/>
                  <a:pt x="13095484" y="8271295"/>
                </a:cubicBezTo>
                <a:cubicBezTo>
                  <a:pt x="13139808" y="8217884"/>
                  <a:pt x="13141409" y="8152627"/>
                  <a:pt x="13104899" y="8031654"/>
                </a:cubicBezTo>
                <a:cubicBezTo>
                  <a:pt x="12658452" y="6551480"/>
                  <a:pt x="11501339" y="4773068"/>
                  <a:pt x="9840131" y="4166282"/>
                </a:cubicBezTo>
                <a:cubicBezTo>
                  <a:pt x="9840131" y="4166282"/>
                  <a:pt x="9840131" y="4166282"/>
                  <a:pt x="9840772" y="4165642"/>
                </a:cubicBezTo>
                <a:cubicBezTo>
                  <a:pt x="11064884" y="3565772"/>
                  <a:pt x="12429400" y="1985374"/>
                  <a:pt x="12827358" y="308659"/>
                </a:cubicBezTo>
                <a:cubicBezTo>
                  <a:pt x="12858744" y="176543"/>
                  <a:pt x="12869249" y="109365"/>
                  <a:pt x="12824925" y="54738"/>
                </a:cubicBezTo>
                <a:cubicBezTo>
                  <a:pt x="12780600" y="111"/>
                  <a:pt x="12706683" y="111"/>
                  <a:pt x="12558914" y="111"/>
                </a:cubicBezTo>
                <a:lnTo>
                  <a:pt x="10895465" y="111"/>
                </a:lnTo>
                <a:cubicBezTo>
                  <a:pt x="10781898" y="111"/>
                  <a:pt x="10725148" y="111"/>
                  <a:pt x="10685628" y="29890"/>
                </a:cubicBezTo>
                <a:cubicBezTo>
                  <a:pt x="10646107" y="59669"/>
                  <a:pt x="10629582" y="117754"/>
                  <a:pt x="10596466" y="233732"/>
                </a:cubicBezTo>
                <a:lnTo>
                  <a:pt x="10596466" y="233732"/>
                </a:lnTo>
                <a:cubicBezTo>
                  <a:pt x="10218555" y="1573272"/>
                  <a:pt x="9033579" y="3035643"/>
                  <a:pt x="7537757" y="3301924"/>
                </a:cubicBezTo>
                <a:lnTo>
                  <a:pt x="7537757" y="295595"/>
                </a:lnTo>
                <a:cubicBezTo>
                  <a:pt x="7537757" y="156306"/>
                  <a:pt x="7537757" y="86630"/>
                  <a:pt x="7494457" y="43403"/>
                </a:cubicBezTo>
                <a:cubicBezTo>
                  <a:pt x="7451157" y="175"/>
                  <a:pt x="7381404" y="111"/>
                  <a:pt x="7242217" y="111"/>
                </a:cubicBezTo>
                <a:lnTo>
                  <a:pt x="5619954" y="111"/>
                </a:lnTo>
                <a:cubicBezTo>
                  <a:pt x="5480639" y="111"/>
                  <a:pt x="5410950" y="111"/>
                  <a:pt x="5367650" y="43403"/>
                </a:cubicBezTo>
                <a:cubicBezTo>
                  <a:pt x="5324350" y="86694"/>
                  <a:pt x="5324414" y="156306"/>
                  <a:pt x="5324414" y="295595"/>
                </a:cubicBezTo>
                <a:lnTo>
                  <a:pt x="5324414" y="5720487"/>
                </a:lnTo>
                <a:cubicBezTo>
                  <a:pt x="3777349" y="5414693"/>
                  <a:pt x="2440569" y="3146817"/>
                  <a:pt x="2230027" y="281186"/>
                </a:cubicBezTo>
                <a:cubicBezTo>
                  <a:pt x="2220163" y="146700"/>
                  <a:pt x="2215231" y="79137"/>
                  <a:pt x="2172380" y="39624"/>
                </a:cubicBezTo>
                <a:cubicBezTo>
                  <a:pt x="2129529" y="111"/>
                  <a:pt x="2063490" y="111"/>
                  <a:pt x="1931029" y="111"/>
                </a:cubicBezTo>
              </a:path>
            </a:pathLst>
          </a:custGeom>
          <a:solidFill>
            <a:srgbClr val="CAD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96"/>
          <p:cNvSpPr txBox="1">
            <a:spLocks noGrp="1"/>
          </p:cNvSpPr>
          <p:nvPr>
            <p:ph type="title"/>
          </p:nvPr>
        </p:nvSpPr>
        <p:spPr>
          <a:xfrm>
            <a:off x="2000742" y="2971805"/>
            <a:ext cx="81933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</a:pPr>
            <a:r>
              <a:rPr lang="ru-RU"/>
              <a:t>Как это работает?</a:t>
            </a:r>
            <a:endParaRPr/>
          </a:p>
        </p:txBody>
      </p:sp>
      <p:sp>
        <p:nvSpPr>
          <p:cNvPr id="868" name="Google Shape;868;p96"/>
          <p:cNvSpPr txBox="1"/>
          <p:nvPr/>
        </p:nvSpPr>
        <p:spPr>
          <a:xfrm>
            <a:off x="3670373" y="4076054"/>
            <a:ext cx="48513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4" name="Google Shape;874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25" y="585200"/>
            <a:ext cx="6694250" cy="549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5325" y="152400"/>
            <a:ext cx="4912891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98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Необходимо создать внешний репозиторий</a:t>
            </a:r>
            <a:endParaRPr/>
          </a:p>
        </p:txBody>
      </p:sp>
      <p:sp>
        <p:nvSpPr>
          <p:cNvPr id="882" name="Google Shape;882;p98"/>
          <p:cNvSpPr txBox="1">
            <a:spLocks noGrp="1"/>
          </p:cNvSpPr>
          <p:nvPr>
            <p:ph type="body" idx="1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Традиционно мы все наши проекты на курсе ведем в GitHub, поэтому рекомендовали бы использовать его.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Но есть аналоги - такие как Bitbucket, GitLab или GitFlic.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Для хардкорщиков - можно пробовать поднять свой GIT, но важно, чтобы там была возможность по созданию pull-request:)</a:t>
            </a:r>
            <a:endParaRPr/>
          </a:p>
        </p:txBody>
      </p:sp>
      <p:pic>
        <p:nvPicPr>
          <p:cNvPr id="883" name="Google Shape;883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5484" y="1857575"/>
            <a:ext cx="5905565" cy="4258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99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Создание репозитория</a:t>
            </a:r>
            <a:endParaRPr/>
          </a:p>
        </p:txBody>
      </p:sp>
      <p:sp>
        <p:nvSpPr>
          <p:cNvPr id="890" name="Google Shape;890;p99"/>
          <p:cNvSpPr txBox="1">
            <a:spLocks noGrp="1"/>
          </p:cNvSpPr>
          <p:nvPr>
            <p:ph type="body" idx="1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Репозиторий делится на две части: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ru-RU"/>
              <a:t>Удаленный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-RU"/>
              <a:t>Локальный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Это позволяет вам сначала все изменения сделать локально, убедиться что это работает, а потом отправить конечный результат на сервер.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 случае, когда работают над репозиторием несколько разработчиков, можно попасть в ситуацию, когда у разных людей отличаются версии кода. В таком случае могут возникнуть конфликты.</a:t>
            </a:r>
            <a:endParaRPr/>
          </a:p>
        </p:txBody>
      </p:sp>
      <p:sp>
        <p:nvSpPr>
          <p:cNvPr id="891" name="Google Shape;891;p99"/>
          <p:cNvSpPr txBox="1"/>
          <p:nvPr/>
        </p:nvSpPr>
        <p:spPr>
          <a:xfrm>
            <a:off x="6275800" y="2363700"/>
            <a:ext cx="67200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#Создать репозиторий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git init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#Связать с удаленным репозиторием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git remote add origin git@github.com:nfirex/kotlin-level-</a:t>
            </a:r>
            <a:r>
              <a:rPr lang="ru-RU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.git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#Но проще - просто клонировать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git clone git@github.com:nfirex/kotlin-level-</a:t>
            </a:r>
            <a:r>
              <a:rPr lang="ru-RU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.git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00"/>
          <p:cNvSpPr txBox="1">
            <a:spLocks noGrp="1"/>
          </p:cNvSpPr>
          <p:nvPr>
            <p:ph type="body" idx="1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 первую очередь, ветки актуальны для работы над разными фичами приложения.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Но при этом всегда лучше чтобы присутствовала ветка которая содержит стабильную версию кода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Перед слиянием фича-ветки в основную убеждаются, что совместные изменения не повредили код или работу приложения.</a:t>
            </a:r>
            <a:endParaRPr/>
          </a:p>
        </p:txBody>
      </p:sp>
      <p:sp>
        <p:nvSpPr>
          <p:cNvPr id="898" name="Google Shape;898;p10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Создание ветки</a:t>
            </a:r>
            <a:endParaRPr/>
          </a:p>
        </p:txBody>
      </p:sp>
      <p:sp>
        <p:nvSpPr>
          <p:cNvPr id="899" name="Google Shape;899;p100"/>
          <p:cNvSpPr txBox="1"/>
          <p:nvPr/>
        </p:nvSpPr>
        <p:spPr>
          <a:xfrm>
            <a:off x="6299900" y="1858950"/>
            <a:ext cx="49929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#Создать ветку master в текущем состоянии кода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git branch -M master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#Переключиться в другую ветку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feature-1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#Если нужная ветка не находится локально, тогда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потребуется создать ее локально перед подключением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можно сделать той же командой checkout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-b feature-2 origin/feature-2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01"/>
          <p:cNvSpPr txBox="1">
            <a:spLocks noGrp="1"/>
          </p:cNvSpPr>
          <p:nvPr>
            <p:ph type="body" idx="1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Изменения сначала требуется сделать и зафиксировать локально, потом их отправить на сервер.</a:t>
            </a:r>
            <a:endParaRPr/>
          </a:p>
        </p:txBody>
      </p:sp>
      <p:sp>
        <p:nvSpPr>
          <p:cNvPr id="906" name="Google Shape;906;p101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Зафиксировать изменения в ветке</a:t>
            </a:r>
            <a:endParaRPr/>
          </a:p>
        </p:txBody>
      </p:sp>
      <p:sp>
        <p:nvSpPr>
          <p:cNvPr id="907" name="Google Shape;907;p101"/>
          <p:cNvSpPr txBox="1"/>
          <p:nvPr/>
        </p:nvSpPr>
        <p:spPr>
          <a:xfrm>
            <a:off x="6443550" y="2878750"/>
            <a:ext cx="53043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#Добавить или отредактировать файлы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#Добавить все сделанные изменения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git add --all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Зафиксировать изменения локально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git commit -m 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"first commit"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#Отправить изменения на сервер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git push -u origin master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08" name="Google Shape;90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550" y="3097275"/>
            <a:ext cx="4228026" cy="304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66"/>
          <p:cNvPicPr preferRelativeResize="0"/>
          <p:nvPr/>
        </p:nvPicPr>
        <p:blipFill rotWithShape="1">
          <a:blip r:embed="rId3">
            <a:alphaModFix/>
          </a:blip>
          <a:srcRect l="20473" t="26084" r="9289" b="2608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66"/>
          <p:cNvSpPr txBox="1">
            <a:spLocks noGrp="1"/>
          </p:cNvSpPr>
          <p:nvPr>
            <p:ph type="title"/>
          </p:nvPr>
        </p:nvSpPr>
        <p:spPr>
          <a:xfrm>
            <a:off x="603172" y="1119966"/>
            <a:ext cx="59835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>
                <a:solidFill>
                  <a:schemeClr val="lt1"/>
                </a:solidFill>
              </a:rPr>
              <a:t>Знакомство</a:t>
            </a:r>
            <a:endParaRPr/>
          </a:p>
        </p:txBody>
      </p:sp>
      <p:sp>
        <p:nvSpPr>
          <p:cNvPr id="601" name="Google Shape;601;p66"/>
          <p:cNvSpPr/>
          <p:nvPr/>
        </p:nvSpPr>
        <p:spPr>
          <a:xfrm>
            <a:off x="658813" y="5548708"/>
            <a:ext cx="189326" cy="189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66"/>
          <p:cNvSpPr/>
          <p:nvPr/>
        </p:nvSpPr>
        <p:spPr>
          <a:xfrm>
            <a:off x="1182274" y="5548708"/>
            <a:ext cx="189326" cy="18932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66"/>
          <p:cNvSpPr/>
          <p:nvPr/>
        </p:nvSpPr>
        <p:spPr>
          <a:xfrm>
            <a:off x="1705735" y="5548708"/>
            <a:ext cx="189326" cy="18932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66"/>
          <p:cNvSpPr/>
          <p:nvPr/>
        </p:nvSpPr>
        <p:spPr>
          <a:xfrm>
            <a:off x="2229196" y="5548708"/>
            <a:ext cx="189326" cy="18932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66"/>
          <p:cNvSpPr txBox="1"/>
          <p:nvPr/>
        </p:nvSpPr>
        <p:spPr>
          <a:xfrm>
            <a:off x="603172" y="3250429"/>
            <a:ext cx="49578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2"/>
                </a:solidFill>
              </a:rPr>
              <a:t>Привет:)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02"/>
          <p:cNvSpPr txBox="1">
            <a:spLocks noGrp="1"/>
          </p:cNvSpPr>
          <p:nvPr>
            <p:ph type="body" idx="1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 случае, когда ветку уже до вас кто-то обновил. Или когда вы часть работы сделали на одном компьютере и хотите продолжить работу на другом…</a:t>
            </a:r>
            <a:endParaRPr/>
          </a:p>
        </p:txBody>
      </p:sp>
      <p:sp>
        <p:nvSpPr>
          <p:cNvPr id="915" name="Google Shape;915;p102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Синхронизация локальных изменений</a:t>
            </a:r>
            <a:endParaRPr/>
          </a:p>
        </p:txBody>
      </p:sp>
      <p:sp>
        <p:nvSpPr>
          <p:cNvPr id="916" name="Google Shape;916;p102"/>
          <p:cNvSpPr txBox="1"/>
          <p:nvPr/>
        </p:nvSpPr>
        <p:spPr>
          <a:xfrm>
            <a:off x="6749450" y="2874900"/>
            <a:ext cx="5091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#Затянуть историю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git fetch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#Затянуть изменения из ветки в свою ветку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git pull origin master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03"/>
          <p:cNvSpPr txBox="1">
            <a:spLocks noGrp="1"/>
          </p:cNvSpPr>
          <p:nvPr>
            <p:ph type="body" idx="1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Бывают случае, когда помимо вас кто-то еще вносил изменения в файлы. После втягивания изменения система вам об этом скажет.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Если конфликты критичные - придется их исправлять вручную.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Конфликтный файл будет выглядеть примерно так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103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 нет… конфликты…</a:t>
            </a:r>
            <a:endParaRPr/>
          </a:p>
        </p:txBody>
      </p:sp>
      <p:pic>
        <p:nvPicPr>
          <p:cNvPr id="924" name="Google Shape;924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34" y="3326350"/>
            <a:ext cx="499110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834" y="4941750"/>
            <a:ext cx="4400550" cy="1209675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103"/>
          <p:cNvSpPr txBox="1"/>
          <p:nvPr/>
        </p:nvSpPr>
        <p:spPr>
          <a:xfrm>
            <a:off x="6739575" y="2228400"/>
            <a:ext cx="50622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#Проверить состояние кода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git status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#Правим конфликты в текстовом редакторе(нет)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или IDE (ну почти)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или в специальном инструменте для конфликтов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(Android Studio поставляет такой)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#Сохраняем изменения и отправляем их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git add </a:t>
            </a:r>
            <a:r>
              <a:rPr lang="ru-RU" sz="1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git commit -m 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"resolved conflicts"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git push origin master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04"/>
          <p:cNvSpPr txBox="1">
            <a:spLocks noGrp="1"/>
          </p:cNvSpPr>
          <p:nvPr>
            <p:ph type="title"/>
          </p:nvPr>
        </p:nvSpPr>
        <p:spPr>
          <a:xfrm>
            <a:off x="1999417" y="2971952"/>
            <a:ext cx="8193300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 основам все:)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05"/>
          <p:cNvSpPr txBox="1">
            <a:spLocks noGrp="1"/>
          </p:cNvSpPr>
          <p:nvPr>
            <p:ph type="title"/>
          </p:nvPr>
        </p:nvSpPr>
        <p:spPr>
          <a:xfrm>
            <a:off x="769675" y="1600350"/>
            <a:ext cx="10538700" cy="3657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Можно с этим всем работать без консоли.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Android Studio поставляет все необходимое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06"/>
          <p:cNvSpPr txBox="1">
            <a:spLocks noGrp="1"/>
          </p:cNvSpPr>
          <p:nvPr>
            <p:ph type="title"/>
          </p:nvPr>
        </p:nvSpPr>
        <p:spPr>
          <a:xfrm>
            <a:off x="1999342" y="2514752"/>
            <a:ext cx="8193300" cy="182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Немного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“лайв кодинга”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07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Просто картинки, куда смотреть</a:t>
            </a:r>
            <a:endParaRPr/>
          </a:p>
        </p:txBody>
      </p:sp>
      <p:pic>
        <p:nvPicPr>
          <p:cNvPr id="951" name="Google Shape;951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1875" y="1449200"/>
            <a:ext cx="2247900" cy="43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8275" y="4144775"/>
            <a:ext cx="4914900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8275" y="1708350"/>
            <a:ext cx="5410200" cy="16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08"/>
          <p:cNvSpPr txBox="1">
            <a:spLocks noGrp="1"/>
          </p:cNvSpPr>
          <p:nvPr>
            <p:ph type="body" idx="1"/>
          </p:nvPr>
        </p:nvSpPr>
        <p:spPr>
          <a:xfrm>
            <a:off x="994677" y="3062982"/>
            <a:ext cx="42741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Напоминание оставить отзыв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09"/>
          <p:cNvSpPr txBox="1">
            <a:spLocks noGrp="1"/>
          </p:cNvSpPr>
          <p:nvPr>
            <p:ph type="title"/>
          </p:nvPr>
        </p:nvSpPr>
        <p:spPr>
          <a:xfrm>
            <a:off x="620713" y="583317"/>
            <a:ext cx="5475300" cy="18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Спасибо за внимание!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7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Преподаватели</a:t>
            </a:r>
            <a:endParaRPr/>
          </a:p>
        </p:txBody>
      </p:sp>
      <p:pic>
        <p:nvPicPr>
          <p:cNvPr id="612" name="Google Shape;612;p6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262" b="4262"/>
          <a:stretch/>
        </p:blipFill>
        <p:spPr>
          <a:xfrm>
            <a:off x="695825" y="4770250"/>
            <a:ext cx="1219500" cy="1219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13" name="Google Shape;613;p67"/>
          <p:cNvSpPr txBox="1"/>
          <p:nvPr/>
        </p:nvSpPr>
        <p:spPr>
          <a:xfrm>
            <a:off x="2050000" y="4789000"/>
            <a:ext cx="2030400" cy="11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Клещин Никита</a:t>
            </a:r>
            <a:endParaRPr/>
          </a:p>
        </p:txBody>
      </p:sp>
      <p:pic>
        <p:nvPicPr>
          <p:cNvPr id="614" name="Google Shape;614;p67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6955" r="6963"/>
          <a:stretch/>
        </p:blipFill>
        <p:spPr>
          <a:xfrm>
            <a:off x="677326" y="1928301"/>
            <a:ext cx="1219500" cy="1219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15" name="Google Shape;615;p67"/>
          <p:cNvSpPr txBox="1"/>
          <p:nvPr/>
        </p:nvSpPr>
        <p:spPr>
          <a:xfrm>
            <a:off x="2031500" y="1947050"/>
            <a:ext cx="2160900" cy="11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Айдаров Асхар</a:t>
            </a:r>
            <a:endParaRPr/>
          </a:p>
        </p:txBody>
      </p:sp>
      <p:pic>
        <p:nvPicPr>
          <p:cNvPr id="616" name="Google Shape;616;p67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695826" y="3349277"/>
            <a:ext cx="1219500" cy="1219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17" name="Google Shape;617;p67"/>
          <p:cNvSpPr txBox="1"/>
          <p:nvPr/>
        </p:nvSpPr>
        <p:spPr>
          <a:xfrm>
            <a:off x="2031500" y="3368025"/>
            <a:ext cx="3000000" cy="11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Дорофеев Юрий</a:t>
            </a:r>
            <a:endParaRPr/>
          </a:p>
        </p:txBody>
      </p:sp>
      <p:sp>
        <p:nvSpPr>
          <p:cNvPr id="618" name="Google Shape;618;p67"/>
          <p:cNvSpPr txBox="1"/>
          <p:nvPr/>
        </p:nvSpPr>
        <p:spPr>
          <a:xfrm>
            <a:off x="7289213" y="1908950"/>
            <a:ext cx="2030400" cy="11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Куликов Никита</a:t>
            </a:r>
            <a:endParaRPr sz="3600">
              <a:solidFill>
                <a:schemeClr val="dk2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19" name="Google Shape;619;p67"/>
          <p:cNvSpPr txBox="1"/>
          <p:nvPr/>
        </p:nvSpPr>
        <p:spPr>
          <a:xfrm>
            <a:off x="7289228" y="3253725"/>
            <a:ext cx="2706600" cy="11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Хайминов Алексей</a:t>
            </a:r>
            <a:endParaRPr/>
          </a:p>
        </p:txBody>
      </p:sp>
      <p:sp>
        <p:nvSpPr>
          <p:cNvPr id="620" name="Google Shape;620;p67"/>
          <p:cNvSpPr txBox="1"/>
          <p:nvPr/>
        </p:nvSpPr>
        <p:spPr>
          <a:xfrm>
            <a:off x="7289213" y="4674700"/>
            <a:ext cx="3000000" cy="11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Червяков Алексей</a:t>
            </a:r>
            <a:endParaRPr sz="3600">
              <a:solidFill>
                <a:schemeClr val="dk2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621" name="Google Shape;621;p67"/>
          <p:cNvPicPr preferRelativeResize="0">
            <a:picLocks noGrp="1"/>
          </p:cNvPicPr>
          <p:nvPr>
            <p:ph type="pic" idx="5"/>
          </p:nvPr>
        </p:nvPicPr>
        <p:blipFill rotWithShape="1">
          <a:blip r:embed="rId6">
            <a:alphaModFix/>
          </a:blip>
          <a:srcRect/>
          <a:stretch/>
        </p:blipFill>
        <p:spPr>
          <a:xfrm>
            <a:off x="5935050" y="1928300"/>
            <a:ext cx="1219500" cy="1219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2" name="Google Shape;622;p67"/>
          <p:cNvPicPr preferRelativeResize="0">
            <a:picLocks noGrp="1"/>
          </p:cNvPicPr>
          <p:nvPr>
            <p:ph type="pic" idx="6"/>
          </p:nvPr>
        </p:nvPicPr>
        <p:blipFill rotWithShape="1">
          <a:blip r:embed="rId7">
            <a:alphaModFix/>
          </a:blip>
          <a:srcRect l="3553" t="7088" r="10624" b="7088"/>
          <a:stretch/>
        </p:blipFill>
        <p:spPr>
          <a:xfrm>
            <a:off x="5935050" y="3349275"/>
            <a:ext cx="1219500" cy="1219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3" name="Google Shape;623;p67"/>
          <p:cNvPicPr preferRelativeResize="0">
            <a:picLocks noGrp="1"/>
          </p:cNvPicPr>
          <p:nvPr>
            <p:ph type="pic" idx="7"/>
          </p:nvPr>
        </p:nvPicPr>
        <p:blipFill rotWithShape="1">
          <a:blip r:embed="rId8">
            <a:alphaModFix/>
          </a:blip>
          <a:srcRect l="3338" t="4257" r="9026" b="37334"/>
          <a:stretch/>
        </p:blipFill>
        <p:spPr>
          <a:xfrm>
            <a:off x="5935050" y="4750900"/>
            <a:ext cx="1219500" cy="1219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8"/>
          <p:cNvSpPr txBox="1">
            <a:spLocks noGrp="1"/>
          </p:cNvSpPr>
          <p:nvPr>
            <p:ph type="title"/>
          </p:nvPr>
        </p:nvSpPr>
        <p:spPr>
          <a:xfrm>
            <a:off x="677864" y="692150"/>
            <a:ext cx="24030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Менторы</a:t>
            </a:r>
            <a:endParaRPr/>
          </a:p>
        </p:txBody>
      </p:sp>
      <p:sp>
        <p:nvSpPr>
          <p:cNvPr id="629" name="Google Shape;629;p68"/>
          <p:cNvSpPr txBox="1"/>
          <p:nvPr/>
        </p:nvSpPr>
        <p:spPr>
          <a:xfrm>
            <a:off x="658800" y="1773250"/>
            <a:ext cx="3384600" cy="44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457200" marR="0" lvl="0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-RU" sz="1600">
                <a:solidFill>
                  <a:schemeClr val="dk1"/>
                </a:solidFill>
              </a:rPr>
              <a:t>Выпускники курсов</a:t>
            </a:r>
            <a:endParaRPr sz="1600">
              <a:solidFill>
                <a:schemeClr val="dk1"/>
              </a:solidFill>
            </a:endParaRPr>
          </a:p>
          <a:p>
            <a:pPr marL="457200" marR="0" lvl="0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-RU" sz="1600">
                <a:solidFill>
                  <a:schemeClr val="dk1"/>
                </a:solidFill>
              </a:rPr>
              <a:t>Стажеры в крупных IT компаниях</a:t>
            </a:r>
            <a:endParaRPr sz="1600">
              <a:solidFill>
                <a:schemeClr val="dk1"/>
              </a:solidFill>
            </a:endParaRPr>
          </a:p>
          <a:p>
            <a:pPr marL="457200" marR="0" lvl="0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-RU" sz="1600">
                <a:solidFill>
                  <a:schemeClr val="dk1"/>
                </a:solidFill>
              </a:rPr>
              <a:t>Коллеги по работе</a:t>
            </a:r>
            <a:endParaRPr sz="1600">
              <a:solidFill>
                <a:schemeClr val="dk1"/>
              </a:solidFill>
            </a:endParaRPr>
          </a:p>
          <a:p>
            <a:pPr marL="457200" marR="0" lvl="0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-RU" sz="1600">
                <a:solidFill>
                  <a:schemeClr val="dk1"/>
                </a:solidFill>
              </a:rPr>
              <a:t>Бывшие коллеги</a:t>
            </a:r>
            <a:endParaRPr sz="16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Люди с опытом, который хотят помочь вам приобрести новые знания и реализовать проект любой сложности.</a:t>
            </a:r>
            <a:endParaRPr sz="16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Одно условие - они вам помогают решать проблемы, но не пишут за вас код:)</a:t>
            </a:r>
            <a:endParaRPr sz="16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</p:txBody>
      </p:sp>
      <p:pic>
        <p:nvPicPr>
          <p:cNvPr id="630" name="Google Shape;63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7038" y="932390"/>
            <a:ext cx="7489826" cy="4993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9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Работа с ментором</a:t>
            </a:r>
            <a:endParaRPr/>
          </a:p>
        </p:txBody>
      </p:sp>
      <p:sp>
        <p:nvSpPr>
          <p:cNvPr id="637" name="Google Shape;637;p69"/>
          <p:cNvSpPr txBox="1">
            <a:spLocks noGrp="1"/>
          </p:cNvSpPr>
          <p:nvPr>
            <p:ph type="body" idx="1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Кто не заполнил форму, заполняйте:</a:t>
            </a:r>
            <a:br>
              <a:rPr lang="ru-RU"/>
            </a:br>
            <a:r>
              <a:rPr lang="ru-RU" u="sng">
                <a:solidFill>
                  <a:schemeClr val="hlink"/>
                </a:solidFill>
                <a:hlinkClick r:id="rId3"/>
              </a:rPr>
              <a:t>https://forms.gle/D875oob8haXJFvzW9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Эта же ссылка есть в основном чатике.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 течении недели с вами свяжется ментор и вы с ним можете договориться как и где удобно общаться.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 всех проблемах или “затыках” рекомендуется сразу сообщать ментору, чтобы тратить на это как можно меньше времени. Глупых вопросов не бывает.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69"/>
          <p:cNvSpPr txBox="1">
            <a:spLocks noGrp="1"/>
          </p:cNvSpPr>
          <p:nvPr>
            <p:ph type="body" idx="2"/>
          </p:nvPr>
        </p:nvSpPr>
        <p:spPr>
          <a:xfrm>
            <a:off x="6228824" y="1773239"/>
            <a:ext cx="5304300" cy="442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Для выполнения ДЗ 2 и 3 только лекций уже будет не достаточно или не оптимально. Тут уже потребуется более плотная работа с ментором или в чате - для поиска дополнительных фреймворков или для их освоения.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0"/>
          <p:cNvSpPr txBox="1">
            <a:spLocks noGrp="1"/>
          </p:cNvSpPr>
          <p:nvPr>
            <p:ph type="title"/>
          </p:nvPr>
        </p:nvSpPr>
        <p:spPr>
          <a:xfrm>
            <a:off x="603171" y="1119966"/>
            <a:ext cx="7509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/>
              <a:t>Hello Android!</a:t>
            </a:r>
            <a:endParaRPr/>
          </a:p>
        </p:txBody>
      </p:sp>
      <p:sp>
        <p:nvSpPr>
          <p:cNvPr id="644" name="Google Shape;644;p70"/>
          <p:cNvSpPr/>
          <p:nvPr/>
        </p:nvSpPr>
        <p:spPr>
          <a:xfrm>
            <a:off x="658813" y="5548708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70"/>
          <p:cNvSpPr/>
          <p:nvPr/>
        </p:nvSpPr>
        <p:spPr>
          <a:xfrm>
            <a:off x="1182274" y="5548708"/>
            <a:ext cx="189300" cy="189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70"/>
          <p:cNvSpPr/>
          <p:nvPr/>
        </p:nvSpPr>
        <p:spPr>
          <a:xfrm>
            <a:off x="1705735" y="5548708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70"/>
          <p:cNvSpPr/>
          <p:nvPr/>
        </p:nvSpPr>
        <p:spPr>
          <a:xfrm>
            <a:off x="2229196" y="5548708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70"/>
          <p:cNvSpPr txBox="1"/>
          <p:nvPr/>
        </p:nvSpPr>
        <p:spPr>
          <a:xfrm>
            <a:off x="646113" y="4724400"/>
            <a:ext cx="32994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70"/>
          <p:cNvSpPr txBox="1"/>
          <p:nvPr/>
        </p:nvSpPr>
        <p:spPr>
          <a:xfrm>
            <a:off x="603172" y="3250429"/>
            <a:ext cx="49578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2"/>
                </a:solidFill>
              </a:rPr>
              <a:t>Немного информации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71"/>
          <p:cNvSpPr/>
          <p:nvPr/>
        </p:nvSpPr>
        <p:spPr>
          <a:xfrm>
            <a:off x="-747195" y="-916337"/>
            <a:ext cx="13689200" cy="8692459"/>
          </a:xfrm>
          <a:custGeom>
            <a:avLst/>
            <a:gdLst/>
            <a:ahLst/>
            <a:cxnLst/>
            <a:rect l="l" t="t" r="r" b="b"/>
            <a:pathLst>
              <a:path w="13131127" h="8338090" extrusionOk="0">
                <a:moveTo>
                  <a:pt x="1931349" y="111"/>
                </a:moveTo>
                <a:lnTo>
                  <a:pt x="300951" y="111"/>
                </a:lnTo>
                <a:cubicBezTo>
                  <a:pt x="151900" y="111"/>
                  <a:pt x="77407" y="111"/>
                  <a:pt x="33467" y="48206"/>
                </a:cubicBezTo>
                <a:cubicBezTo>
                  <a:pt x="-10473" y="96300"/>
                  <a:pt x="-3812" y="169883"/>
                  <a:pt x="9575" y="316216"/>
                </a:cubicBezTo>
                <a:cubicBezTo>
                  <a:pt x="411570" y="4727600"/>
                  <a:pt x="2815085" y="8439209"/>
                  <a:pt x="7257462" y="8336104"/>
                </a:cubicBezTo>
                <a:cubicBezTo>
                  <a:pt x="7388194" y="8333094"/>
                  <a:pt x="7453591" y="8331557"/>
                  <a:pt x="7495674" y="8288522"/>
                </a:cubicBezTo>
                <a:cubicBezTo>
                  <a:pt x="7537757" y="8245486"/>
                  <a:pt x="7537757" y="8178948"/>
                  <a:pt x="7537757" y="8045871"/>
                </a:cubicBezTo>
                <a:lnTo>
                  <a:pt x="7537757" y="5363332"/>
                </a:lnTo>
                <a:cubicBezTo>
                  <a:pt x="9577195" y="5646584"/>
                  <a:pt x="10349670" y="6995795"/>
                  <a:pt x="10823213" y="8121311"/>
                </a:cubicBezTo>
                <a:cubicBezTo>
                  <a:pt x="10866385" y="8223776"/>
                  <a:pt x="10887970" y="8275009"/>
                  <a:pt x="10925185" y="8299985"/>
                </a:cubicBezTo>
                <a:cubicBezTo>
                  <a:pt x="10962400" y="8324961"/>
                  <a:pt x="11013193" y="8324705"/>
                  <a:pt x="11115101" y="8324705"/>
                </a:cubicBezTo>
                <a:lnTo>
                  <a:pt x="12838696" y="8324705"/>
                </a:lnTo>
                <a:cubicBezTo>
                  <a:pt x="12980381" y="8324705"/>
                  <a:pt x="13051158" y="8324705"/>
                  <a:pt x="13095484" y="8271295"/>
                </a:cubicBezTo>
                <a:cubicBezTo>
                  <a:pt x="13139808" y="8217884"/>
                  <a:pt x="13141409" y="8152627"/>
                  <a:pt x="13104899" y="8031654"/>
                </a:cubicBezTo>
                <a:cubicBezTo>
                  <a:pt x="12658452" y="6551480"/>
                  <a:pt x="11501339" y="4773068"/>
                  <a:pt x="9840131" y="4166282"/>
                </a:cubicBezTo>
                <a:cubicBezTo>
                  <a:pt x="9840131" y="4166282"/>
                  <a:pt x="9840131" y="4166282"/>
                  <a:pt x="9840772" y="4165642"/>
                </a:cubicBezTo>
                <a:cubicBezTo>
                  <a:pt x="11064884" y="3565772"/>
                  <a:pt x="12429400" y="1985374"/>
                  <a:pt x="12827358" y="308659"/>
                </a:cubicBezTo>
                <a:cubicBezTo>
                  <a:pt x="12858744" y="176543"/>
                  <a:pt x="12869249" y="109365"/>
                  <a:pt x="12824925" y="54738"/>
                </a:cubicBezTo>
                <a:cubicBezTo>
                  <a:pt x="12780600" y="111"/>
                  <a:pt x="12706683" y="111"/>
                  <a:pt x="12558914" y="111"/>
                </a:cubicBezTo>
                <a:lnTo>
                  <a:pt x="10895465" y="111"/>
                </a:lnTo>
                <a:cubicBezTo>
                  <a:pt x="10781898" y="111"/>
                  <a:pt x="10725148" y="111"/>
                  <a:pt x="10685628" y="29890"/>
                </a:cubicBezTo>
                <a:cubicBezTo>
                  <a:pt x="10646107" y="59669"/>
                  <a:pt x="10629582" y="117754"/>
                  <a:pt x="10596466" y="233732"/>
                </a:cubicBezTo>
                <a:lnTo>
                  <a:pt x="10596466" y="233732"/>
                </a:lnTo>
                <a:cubicBezTo>
                  <a:pt x="10218555" y="1573272"/>
                  <a:pt x="9033579" y="3035643"/>
                  <a:pt x="7537757" y="3301924"/>
                </a:cubicBezTo>
                <a:lnTo>
                  <a:pt x="7537757" y="295595"/>
                </a:lnTo>
                <a:cubicBezTo>
                  <a:pt x="7537757" y="156306"/>
                  <a:pt x="7537757" y="86630"/>
                  <a:pt x="7494457" y="43403"/>
                </a:cubicBezTo>
                <a:cubicBezTo>
                  <a:pt x="7451157" y="175"/>
                  <a:pt x="7381404" y="111"/>
                  <a:pt x="7242217" y="111"/>
                </a:cubicBezTo>
                <a:lnTo>
                  <a:pt x="5619954" y="111"/>
                </a:lnTo>
                <a:cubicBezTo>
                  <a:pt x="5480639" y="111"/>
                  <a:pt x="5410950" y="111"/>
                  <a:pt x="5367650" y="43403"/>
                </a:cubicBezTo>
                <a:cubicBezTo>
                  <a:pt x="5324350" y="86694"/>
                  <a:pt x="5324414" y="156306"/>
                  <a:pt x="5324414" y="295595"/>
                </a:cubicBezTo>
                <a:lnTo>
                  <a:pt x="5324414" y="5720487"/>
                </a:lnTo>
                <a:cubicBezTo>
                  <a:pt x="3777349" y="5414693"/>
                  <a:pt x="2440569" y="3146817"/>
                  <a:pt x="2230027" y="281186"/>
                </a:cubicBezTo>
                <a:cubicBezTo>
                  <a:pt x="2220163" y="146700"/>
                  <a:pt x="2215231" y="79137"/>
                  <a:pt x="2172380" y="39624"/>
                </a:cubicBezTo>
                <a:cubicBezTo>
                  <a:pt x="2129529" y="111"/>
                  <a:pt x="2063490" y="111"/>
                  <a:pt x="1931029" y="111"/>
                </a:cubicBezTo>
              </a:path>
            </a:pathLst>
          </a:custGeom>
          <a:solidFill>
            <a:srgbClr val="E6EB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71"/>
          <p:cNvSpPr txBox="1">
            <a:spLocks noGrp="1"/>
          </p:cNvSpPr>
          <p:nvPr>
            <p:ph type="title"/>
          </p:nvPr>
        </p:nvSpPr>
        <p:spPr>
          <a:xfrm>
            <a:off x="1999367" y="2515655"/>
            <a:ext cx="8193300" cy="18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</a:pPr>
            <a:r>
              <a:rPr lang="ru-RU"/>
              <a:t>Какая самая популярная ОС?</a:t>
            </a:r>
            <a:endParaRPr/>
          </a:p>
        </p:txBody>
      </p:sp>
      <p:sp>
        <p:nvSpPr>
          <p:cNvPr id="656" name="Google Shape;656;p71"/>
          <p:cNvSpPr txBox="1"/>
          <p:nvPr/>
        </p:nvSpPr>
        <p:spPr>
          <a:xfrm>
            <a:off x="3670373" y="4076054"/>
            <a:ext cx="48513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K New Color">
  <a:themeElements>
    <a:clrScheme name="VK 2021">
      <a:dk1>
        <a:srgbClr val="000000"/>
      </a:dk1>
      <a:lt1>
        <a:srgbClr val="FFFFFF"/>
      </a:lt1>
      <a:dk2>
        <a:srgbClr val="0077FF"/>
      </a:dk2>
      <a:lt2>
        <a:srgbClr val="FFFFFF"/>
      </a:lt2>
      <a:accent1>
        <a:srgbClr val="0077FF"/>
      </a:accent1>
      <a:accent2>
        <a:srgbClr val="8024C0"/>
      </a:accent2>
      <a:accent3>
        <a:srgbClr val="FF3885"/>
      </a:accent3>
      <a:accent4>
        <a:srgbClr val="00EAFF"/>
      </a:accent4>
      <a:accent5>
        <a:srgbClr val="BEB6AE"/>
      </a:accent5>
      <a:accent6>
        <a:srgbClr val="17D685"/>
      </a:accent6>
      <a:hlink>
        <a:srgbClr val="0077FF"/>
      </a:hlink>
      <a:folHlink>
        <a:srgbClr val="A538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323332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1105</Words>
  <Application>Microsoft Office PowerPoint</Application>
  <PresentationFormat>Произвольный</PresentationFormat>
  <Paragraphs>234</Paragraphs>
  <Slides>47</Slides>
  <Notes>47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47</vt:i4>
      </vt:variant>
    </vt:vector>
  </HeadingPairs>
  <TitlesOfParts>
    <vt:vector size="55" baseType="lpstr">
      <vt:lpstr>Arial</vt:lpstr>
      <vt:lpstr>Calibri</vt:lpstr>
      <vt:lpstr>Proxima Nova</vt:lpstr>
      <vt:lpstr>Play</vt:lpstr>
      <vt:lpstr>Roboto Mono</vt:lpstr>
      <vt:lpstr>Noto Sans Symbols</vt:lpstr>
      <vt:lpstr>VK New Color</vt:lpstr>
      <vt:lpstr>Тема Office</vt:lpstr>
      <vt:lpstr>Введение  знакомство, оценки, мотивация, GIT</vt:lpstr>
      <vt:lpstr>Содержание занятия  </vt:lpstr>
      <vt:lpstr>Не забудьте отметиться!</vt:lpstr>
      <vt:lpstr>Знакомство</vt:lpstr>
      <vt:lpstr>Преподаватели</vt:lpstr>
      <vt:lpstr>Менторы</vt:lpstr>
      <vt:lpstr>Работа с ментором</vt:lpstr>
      <vt:lpstr>Hello Android!</vt:lpstr>
      <vt:lpstr>Какая самая популярная ОС?</vt:lpstr>
      <vt:lpstr>https://gs.statcounter.com/os-market-share#monthly-202209-202209-bar</vt:lpstr>
      <vt:lpstr>А что там по ЗП?</vt:lpstr>
      <vt:lpstr>Презентация PowerPoint</vt:lpstr>
      <vt:lpstr>Кто самый классный работодатель?</vt:lpstr>
      <vt:lpstr>На этот вопрос нет однозначного ответа</vt:lpstr>
      <vt:lpstr>Кто это?</vt:lpstr>
      <vt:lpstr>Andy Rubin</vt:lpstr>
      <vt:lpstr>Какие плюсы у Android?</vt:lpstr>
      <vt:lpstr>Какие минусы у Android? </vt:lpstr>
      <vt:lpstr>Андроид разработка не стоит на месте</vt:lpstr>
      <vt:lpstr>Архитектура Android</vt:lpstr>
      <vt:lpstr>На чем вести разработку?</vt:lpstr>
      <vt:lpstr>Правила игры</vt:lpstr>
      <vt:lpstr>Оценка за курс строится из</vt:lpstr>
      <vt:lpstr>Домашние задания</vt:lpstr>
      <vt:lpstr>Тесты</vt:lpstr>
      <vt:lpstr>Рубежные контроли</vt:lpstr>
      <vt:lpstr>Какие-то дополнительные активности?</vt:lpstr>
      <vt:lpstr>Предлагайте, будем смотреть по ситуации</vt:lpstr>
      <vt:lpstr>И что в итоге?</vt:lpstr>
      <vt:lpstr>Релевантный опыт</vt:lpstr>
      <vt:lpstr>Base GIT</vt:lpstr>
      <vt:lpstr>Зачем нужна система контроля версий?</vt:lpstr>
      <vt:lpstr>Как это выглядело раньше</vt:lpstr>
      <vt:lpstr>Как это работает?</vt:lpstr>
      <vt:lpstr>Презентация PowerPoint</vt:lpstr>
      <vt:lpstr>Необходимо создать внешний репозиторий</vt:lpstr>
      <vt:lpstr>Создание репозитория</vt:lpstr>
      <vt:lpstr>Создание ветки</vt:lpstr>
      <vt:lpstr>Зафиксировать изменения в ветке</vt:lpstr>
      <vt:lpstr>Синхронизация локальных изменений</vt:lpstr>
      <vt:lpstr>О нет… конфликты…</vt:lpstr>
      <vt:lpstr>По основам все:)</vt:lpstr>
      <vt:lpstr>Можно с этим всем работать без консоли. Android Studio поставляет все необходимое</vt:lpstr>
      <vt:lpstr>Немного “лайв кодинга”</vt:lpstr>
      <vt:lpstr>Просто картинки, куда смотреть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Введение  знакомство, оценки, мотивация, GIT</dc:title>
  <cp:lastModifiedBy>Клещин Никита</cp:lastModifiedBy>
  <cp:revision>1</cp:revision>
  <dcterms:modified xsi:type="dcterms:W3CDTF">2022-10-05T18:41:39Z</dcterms:modified>
</cp:coreProperties>
</file>